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73"/>
  </p:notesMasterIdLst>
  <p:sldIdLst>
    <p:sldId id="310" r:id="rId2"/>
    <p:sldId id="386" r:id="rId3"/>
    <p:sldId id="322" r:id="rId4"/>
    <p:sldId id="398" r:id="rId5"/>
    <p:sldId id="338" r:id="rId6"/>
    <p:sldId id="341" r:id="rId7"/>
    <p:sldId id="342" r:id="rId8"/>
    <p:sldId id="339" r:id="rId9"/>
    <p:sldId id="397" r:id="rId10"/>
    <p:sldId id="351" r:id="rId11"/>
    <p:sldId id="345" r:id="rId12"/>
    <p:sldId id="346" r:id="rId13"/>
    <p:sldId id="348" r:id="rId14"/>
    <p:sldId id="347" r:id="rId15"/>
    <p:sldId id="262" r:id="rId16"/>
    <p:sldId id="400" r:id="rId17"/>
    <p:sldId id="402" r:id="rId18"/>
    <p:sldId id="352" r:id="rId19"/>
    <p:sldId id="353" r:id="rId20"/>
    <p:sldId id="314" r:id="rId21"/>
    <p:sldId id="355" r:id="rId22"/>
    <p:sldId id="434" r:id="rId23"/>
    <p:sldId id="435" r:id="rId24"/>
    <p:sldId id="359" r:id="rId25"/>
    <p:sldId id="433" r:id="rId26"/>
    <p:sldId id="357" r:id="rId27"/>
    <p:sldId id="436" r:id="rId28"/>
    <p:sldId id="403" r:id="rId29"/>
    <p:sldId id="427" r:id="rId30"/>
    <p:sldId id="363" r:id="rId31"/>
    <p:sldId id="365" r:id="rId32"/>
    <p:sldId id="421" r:id="rId33"/>
    <p:sldId id="423" r:id="rId34"/>
    <p:sldId id="424" r:id="rId35"/>
    <p:sldId id="274" r:id="rId36"/>
    <p:sldId id="368" r:id="rId37"/>
    <p:sldId id="370" r:id="rId38"/>
    <p:sldId id="371" r:id="rId39"/>
    <p:sldId id="372" r:id="rId40"/>
    <p:sldId id="369" r:id="rId41"/>
    <p:sldId id="392" r:id="rId42"/>
    <p:sldId id="367" r:id="rId43"/>
    <p:sldId id="406" r:id="rId44"/>
    <p:sldId id="418" r:id="rId45"/>
    <p:sldId id="420" r:id="rId46"/>
    <p:sldId id="376" r:id="rId47"/>
    <p:sldId id="378" r:id="rId48"/>
    <p:sldId id="387" r:id="rId49"/>
    <p:sldId id="380" r:id="rId50"/>
    <p:sldId id="409" r:id="rId51"/>
    <p:sldId id="393" r:id="rId52"/>
    <p:sldId id="405" r:id="rId53"/>
    <p:sldId id="410" r:id="rId54"/>
    <p:sldId id="382" r:id="rId55"/>
    <p:sldId id="417" r:id="rId56"/>
    <p:sldId id="416" r:id="rId57"/>
    <p:sldId id="385" r:id="rId58"/>
    <p:sldId id="426" r:id="rId59"/>
    <p:sldId id="328" r:id="rId60"/>
    <p:sldId id="437" r:id="rId61"/>
    <p:sldId id="412" r:id="rId62"/>
    <p:sldId id="432" r:id="rId63"/>
    <p:sldId id="413" r:id="rId64"/>
    <p:sldId id="414" r:id="rId65"/>
    <p:sldId id="428" r:id="rId66"/>
    <p:sldId id="429" r:id="rId67"/>
    <p:sldId id="430" r:id="rId68"/>
    <p:sldId id="431" r:id="rId69"/>
    <p:sldId id="415" r:id="rId70"/>
    <p:sldId id="384" r:id="rId71"/>
    <p:sldId id="394" r:id="rId72"/>
  </p:sldIdLst>
  <p:sldSz cx="9144000" cy="5143500" type="screen16x9"/>
  <p:notesSz cx="6858000" cy="9144000"/>
  <p:embeddedFontLst>
    <p:embeddedFont>
      <p:font typeface="Lato" charset="0"/>
      <p:regular r:id="rId74"/>
      <p:bold r:id="rId75"/>
      <p:italic r:id="rId76"/>
      <p:boldItalic r:id="rId77"/>
    </p:embeddedFont>
    <p:embeddedFont>
      <p:font typeface="Calibri" pitchFamily="34" charset="0"/>
      <p:regular r:id="rId78"/>
      <p:bold r:id="rId79"/>
      <p:italic r:id="rId80"/>
      <p:boldItalic r:id="rId81"/>
    </p:embeddedFont>
    <p:embeddedFont>
      <p:font typeface="Josefin Sans Medium" charset="0"/>
      <p:regular r:id="rId82"/>
      <p:bold r:id="rId83"/>
      <p:italic r:id="rId84"/>
      <p:boldItalic r:id="rId85"/>
    </p:embeddedFont>
    <p:embeddedFont>
      <p:font typeface="Lato Light"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838"/>
    <a:srgbClr val="F2F2F2"/>
    <a:srgbClr val="E2DAFC"/>
    <a:srgbClr val="BDE8FB"/>
    <a:srgbClr val="BDF8FB"/>
    <a:srgbClr val="96F3F8"/>
    <a:srgbClr val="FCC9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1165D58-3A07-4570-A00E-5F3ECE82C418}">
  <a:tblStyle styleId="{B1165D58-3A07-4570-A00E-5F3ECE82C4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890" autoAdjust="0"/>
    <p:restoredTop sz="83555" autoAdjust="0"/>
  </p:normalViewPr>
  <p:slideViewPr>
    <p:cSldViewPr>
      <p:cViewPr>
        <p:scale>
          <a:sx n="100" d="100"/>
          <a:sy n="100" d="100"/>
        </p:scale>
        <p:origin x="-802" y="-19"/>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880364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ciencedirect.com/science/article/pii/S2090074012000400?via=ihub#:~:text=The%20caregiver%20responses%20revealed%20that%2030.8%25%20of%20the%20children%20had%20language%20disorders%2C"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y.clevelandclinic.org/health/diseases/17911-childhood-apraxia-of-speech" TargetMode="External"/><Relationship Id="rId3" Type="http://schemas.openxmlformats.org/officeDocument/2006/relationships/hyperlink" Target="https://my.clevelandclinic.org/health/diseases/5502-aphasia" TargetMode="External"/><Relationship Id="rId7" Type="http://schemas.openxmlformats.org/officeDocument/2006/relationships/hyperlink" Target="https://my.clevelandclinic.org/health/diseases/16729-amyotrophic-lateral-sclerosis-al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my.clevelandclinic.org/health/diseases/17248-multiple-sclerosis" TargetMode="External"/><Relationship Id="rId5" Type="http://schemas.openxmlformats.org/officeDocument/2006/relationships/hyperlink" Target="https://my.clevelandclinic.org/health/diseases/17653-dysarthria" TargetMode="External"/><Relationship Id="rId4" Type="http://schemas.openxmlformats.org/officeDocument/2006/relationships/hyperlink" Target="https://my.clevelandclinic.org/health/diseases/5601-stroke-understanding-strok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y.clevelandclinic.org/health/diseases/14162-stutterin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my.clevelandclinic.org/health/diseases/10947-cleft-lip-and-pala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Patient can go for speech therapy where he will be guided about the different exercises.</a:t>
            </a:r>
          </a:p>
          <a:p>
            <a:pPr marL="0" lvl="0" indent="0" algn="l" rtl="0">
              <a:spcBef>
                <a:spcPts val="0"/>
              </a:spcBef>
              <a:spcAft>
                <a:spcPts val="0"/>
              </a:spcAft>
              <a:buNone/>
            </a:pPr>
            <a:r>
              <a:rPr lang="en-US" b="1" u="none" dirty="0" smtClean="0"/>
              <a:t>Pros</a:t>
            </a:r>
            <a:r>
              <a:rPr lang="en-US" u="none" dirty="0" smtClean="0"/>
              <a:t>: </a:t>
            </a:r>
            <a:r>
              <a:rPr lang="en-US" dirty="0" smtClean="0"/>
              <a:t>Therapists help the patient to recognize his problem and communicate ways by which he can increase his self-esteem and do away with nervousness that</a:t>
            </a:r>
            <a:r>
              <a:rPr lang="en-US" baseline="0" dirty="0" smtClean="0"/>
              <a:t> 	</a:t>
            </a:r>
            <a:r>
              <a:rPr lang="en-US" dirty="0" smtClean="0"/>
              <a:t>comes with Speech Disorder or Speech Impairment.</a:t>
            </a:r>
          </a:p>
          <a:p>
            <a:pPr marL="0" lvl="0" indent="0" algn="l" rtl="0">
              <a:spcBef>
                <a:spcPts val="0"/>
              </a:spcBef>
              <a:spcAft>
                <a:spcPts val="0"/>
              </a:spcAft>
              <a:buNone/>
            </a:pPr>
            <a:r>
              <a:rPr lang="en-US" b="1" dirty="0" smtClean="0"/>
              <a:t>Cons: </a:t>
            </a:r>
          </a:p>
          <a:p>
            <a:pPr marL="0" lvl="0" indent="0" algn="l" rtl="0">
              <a:spcBef>
                <a:spcPts val="0"/>
              </a:spcBef>
              <a:spcAft>
                <a:spcPts val="0"/>
              </a:spcAft>
              <a:buNone/>
            </a:pPr>
            <a:r>
              <a:rPr lang="en-US" b="1" dirty="0" smtClean="0"/>
              <a:t>	</a:t>
            </a:r>
            <a:r>
              <a:rPr lang="en-US" b="0" dirty="0" smtClean="0"/>
              <a:t>For patients</a:t>
            </a:r>
            <a:r>
              <a:rPr lang="en-US" b="1" dirty="0" smtClean="0"/>
              <a:t>, </a:t>
            </a:r>
            <a:r>
              <a:rPr lang="en-US" b="0" dirty="0" smtClean="0"/>
              <a:t>this is a costly solution, as some people can’t afford sessions costs, especially those who need practicing for a long time</a:t>
            </a:r>
          </a:p>
          <a:p>
            <a:pPr marL="0" lvl="0" indent="0" algn="l" rtl="0">
              <a:spcBef>
                <a:spcPts val="0"/>
              </a:spcBef>
              <a:spcAft>
                <a:spcPts val="0"/>
              </a:spcAft>
              <a:buNone/>
            </a:pPr>
            <a:r>
              <a:rPr lang="en-US" b="0" dirty="0" smtClean="0"/>
              <a:t>	For the therapist, this is waste of time and boring if there isn't an immediate successful result</a:t>
            </a:r>
            <a:endParaRPr lang="en-US" b="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the cause of your disabilities stems from enlarged adenoids, vocal polyps, tumors or other physical factors, you might need proper medication.</a:t>
            </a:r>
          </a:p>
          <a:p>
            <a:pPr marL="0" lvl="0" indent="0" algn="l" rtl="0">
              <a:spcBef>
                <a:spcPts val="0"/>
              </a:spcBef>
              <a:spcAft>
                <a:spcPts val="0"/>
              </a:spcAft>
              <a:buNone/>
            </a:pPr>
            <a:r>
              <a:rPr lang="en-US" dirty="0" smtClean="0"/>
              <a:t>In some cases, tranquilizers and antidepressants are also prescribed for the individual. In case of severe depression, antidepressants are found to be very helpful.</a:t>
            </a:r>
          </a:p>
          <a:p>
            <a:pPr marL="0" lvl="0" indent="0" algn="l" rtl="0">
              <a:spcBef>
                <a:spcPts val="0"/>
              </a:spcBef>
              <a:spcAft>
                <a:spcPts val="0"/>
              </a:spcAft>
              <a:buNone/>
            </a:pPr>
            <a:r>
              <a:rPr lang="en-US" b="0" dirty="0" smtClean="0"/>
              <a:t>This also may be a costly solution and useless in some cases. Besides if there is slow improvement the patient would need to practice pronunciation and supervision.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we can find many apps that help patients to practice pronunciation, but practically these apps have some cons such in some apps only one letter is included for free, or in another app, the trial period is too short to assess whether it’s right for you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also in most of these apps, the Arabic language isn't supported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Some content may not be appropriate for kids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Inconvenient for some 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6f9423f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6f9423f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smtClean="0"/>
              <a:t>We decided to develop an app that helps those patients and overcome other apps' cons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smtClean="0">
                <a:solidFill>
                  <a:schemeClr val="bg2">
                    <a:lumMod val="75000"/>
                  </a:schemeClr>
                </a:solidFill>
              </a:rPr>
              <a:t>Our app is a way to improve pronunciation, communication and the ability to remind both object, friends and family members.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t>Our application is developed as a rehabilitation tool for stroke, Alzheimer and speech-impaired patients.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smtClean="0">
              <a:solidFill>
                <a:schemeClr val="bg2">
                  <a:lumMod val="75000"/>
                </a:schemeClr>
              </a:solidFill>
            </a:endParaRPr>
          </a:p>
          <a:p>
            <a:pPr marL="0" lvl="0" indent="0" algn="l" rtl="0">
              <a:spcBef>
                <a:spcPts val="0"/>
              </a:spcBef>
              <a:spcAft>
                <a:spcPts val="0"/>
              </a:spcAft>
              <a:buNone/>
            </a:pPr>
            <a:endParaRPr lang="en-US"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smtClean="0"/>
              <a:t>We decided to develop an app that helps those patients and overcome other apps' cons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smtClean="0">
                <a:solidFill>
                  <a:schemeClr val="bg2">
                    <a:lumMod val="75000"/>
                  </a:schemeClr>
                </a:solidFill>
              </a:rPr>
              <a:t>Our app is a way to improve pronunciation, communication and the ability to remind both object, friends and family members.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t>Our application is developed as a rehabilitation tool for stroke, Alzheimer and speech-impaired patients.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smtClean="0">
              <a:solidFill>
                <a:schemeClr val="bg2">
                  <a:lumMod val="75000"/>
                </a:schemeClr>
              </a:solidFill>
            </a:endParaRPr>
          </a:p>
          <a:p>
            <a:pPr marL="0" lvl="0" indent="0" algn="l" rtl="0">
              <a:spcBef>
                <a:spcPts val="0"/>
              </a:spcBef>
              <a:spcAft>
                <a:spcPts val="0"/>
              </a:spcAft>
              <a:buNone/>
            </a:pPr>
            <a:endParaRPr lang="en-US" b="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smtClean="0"/>
              <a:t>We decided to develop an app that helps those patients and overcome other apps' cons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smtClean="0">
                <a:solidFill>
                  <a:schemeClr val="bg2">
                    <a:lumMod val="75000"/>
                  </a:schemeClr>
                </a:solidFill>
              </a:rPr>
              <a:t>Our app is a way to improve pronunciation, communication and the ability to remind both object, friends and family members.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t>Our application is developed as a rehabilitation tool for stroke, Alzheimer and speech-impaired patients.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smtClean="0">
              <a:solidFill>
                <a:schemeClr val="bg2">
                  <a:lumMod val="75000"/>
                </a:schemeClr>
              </a:solidFill>
            </a:endParaRPr>
          </a:p>
          <a:p>
            <a:pPr marL="0" lvl="0" indent="0" algn="l" rtl="0">
              <a:spcBef>
                <a:spcPts val="0"/>
              </a:spcBef>
              <a:spcAft>
                <a:spcPts val="0"/>
              </a:spcAft>
              <a:buNone/>
            </a:pPr>
            <a:endParaRPr lang="en-US"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dirty="0" smtClean="0">
                <a:solidFill>
                  <a:schemeClr val="tx2">
                    <a:lumMod val="25000"/>
                  </a:schemeClr>
                </a:solidFill>
              </a:rPr>
              <a:t>combining voice and image to create sentences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tx2">
                    <a:lumMod val="25000"/>
                  </a:schemeClr>
                </a:solidFill>
              </a:rPr>
              <a:t>speech recognition to improve pronunciation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tx2">
                    <a:lumMod val="25000"/>
                  </a:schemeClr>
                </a:solidFill>
              </a:rPr>
              <a:t>simple user interface for different ages (</a:t>
            </a:r>
            <a:r>
              <a:rPr lang="ar-EG" sz="1100" dirty="0" smtClean="0">
                <a:solidFill>
                  <a:schemeClr val="tx2">
                    <a:lumMod val="25000"/>
                  </a:schemeClr>
                </a:solidFill>
              </a:rPr>
              <a:t>متغير يناسب جميع الاعمار</a:t>
            </a:r>
            <a:r>
              <a:rPr lang="en-US" sz="1100" dirty="0" smtClean="0">
                <a:solidFill>
                  <a:schemeClr val="tx2">
                    <a:lumMod val="25000"/>
                  </a:schemeClr>
                </a:solidFill>
              </a:rPr>
              <a:t>)</a:t>
            </a:r>
            <a:r>
              <a:rPr lang="ar-EG" sz="1100" dirty="0" smtClean="0">
                <a:solidFill>
                  <a:schemeClr val="tx2">
                    <a:lumMod val="25000"/>
                  </a:schemeClr>
                </a:solidFill>
              </a:rPr>
              <a:t> </a:t>
            </a:r>
            <a:r>
              <a:rPr lang="en-US" sz="1100" dirty="0" smtClean="0">
                <a:solidFill>
                  <a:schemeClr val="tx2">
                    <a:lumMod val="25000"/>
                  </a:schemeClr>
                </a:solidFill>
              </a:rPr>
              <a:t> =&gt; (multimedia capability)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tx2">
                    <a:lumMod val="25000"/>
                  </a:schemeClr>
                </a:solidFill>
              </a:rPr>
              <a:t>supporting Arabic as a basic language. It can also be applied in foreign languages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chemeClr val="tx2">
                  <a:lumMod val="25000"/>
                </a:schemeClr>
              </a:solidFill>
            </a:endParaRPr>
          </a:p>
          <a:p>
            <a:pPr marL="0" lvl="0" indent="0">
              <a:buNone/>
            </a:pPr>
            <a:endParaRPr lang="en-US" sz="1100" dirty="0">
              <a:solidFill>
                <a:schemeClr val="tx2">
                  <a:lumMod val="25000"/>
                </a:schemeClr>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6f9423f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6f9423f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 sz="1100" b="1" dirty="0" smtClean="0"/>
              <a:t>After Registeration</a:t>
            </a:r>
            <a:endParaRPr lang="en-US" sz="1100" dirty="0" smtClean="0">
              <a:solidFill>
                <a:schemeClr val="dk2"/>
              </a:solidFill>
              <a:latin typeface="Lato"/>
              <a:ea typeface="Lato"/>
              <a:cs typeface="Lato"/>
              <a:sym typeface="Lato"/>
            </a:endParaRPr>
          </a:p>
          <a:p>
            <a:pPr marL="158750" indent="0" algn="l">
              <a:buNone/>
            </a:pPr>
            <a:r>
              <a:rPr lang="en-US" sz="1100" dirty="0" smtClean="0">
                <a:solidFill>
                  <a:schemeClr val="dk2"/>
                </a:solidFill>
                <a:latin typeface="Lato"/>
                <a:ea typeface="Lato"/>
                <a:cs typeface="Lato"/>
                <a:sym typeface="Lato"/>
              </a:rPr>
              <a:t>Personal Information Including Age, Gender, History of Progress Since the Creation of the account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Select some words to make the  user listen to and re-pronounce it to score his progress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Help the user to form different phrases that he can’t speech and also recognize different objects</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EG" sz="1100" dirty="0" smtClean="0">
                <a:solidFill>
                  <a:schemeClr val="dk2"/>
                </a:solidFill>
                <a:latin typeface="Lato"/>
                <a:ea typeface="Lato"/>
                <a:cs typeface="Lato"/>
                <a:sym typeface="Lato"/>
              </a:rPr>
              <a:t>بعد تسجيل الدخول فهو بيتكون من تلات اجزاء رئيسيه</a:t>
            </a:r>
            <a:r>
              <a:rPr lang="ar-EG" sz="1100" baseline="0" dirty="0" smtClean="0">
                <a:solidFill>
                  <a:schemeClr val="dk2"/>
                </a:solidFill>
                <a:latin typeface="Lato"/>
                <a:ea typeface="Lato"/>
                <a:cs typeface="Lato"/>
                <a:sym typeface="Lato"/>
              </a:rPr>
              <a:t> و هنتكلم عن كل واحده بالتفصيل و هما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1- الملف الشخصى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2- المدرب</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3- المساعد</a:t>
            </a:r>
            <a:endParaRPr lang="en-US" sz="1100" dirty="0" smtClean="0">
              <a:solidFill>
                <a:schemeClr val="dk2"/>
              </a:solidFill>
              <a:latin typeface="Lato"/>
              <a:ea typeface="Lato"/>
              <a:cs typeface="Lato"/>
            </a:endParaRP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6f9423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6f9423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What</a:t>
            </a:r>
            <a:r>
              <a:rPr lang="en-US" baseline="0" dirty="0" smtClean="0"/>
              <a:t> we are going to talk about</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 sz="1100" b="1" dirty="0" smtClean="0"/>
              <a:t>After Registeration</a:t>
            </a:r>
            <a:endParaRPr lang="en-US" sz="1100" dirty="0" smtClean="0">
              <a:solidFill>
                <a:schemeClr val="dk2"/>
              </a:solidFill>
              <a:latin typeface="Lato"/>
              <a:ea typeface="Lato"/>
              <a:cs typeface="Lato"/>
              <a:sym typeface="Lato"/>
            </a:endParaRPr>
          </a:p>
          <a:p>
            <a:pPr marL="158750" indent="0" algn="l">
              <a:buNone/>
            </a:pPr>
            <a:r>
              <a:rPr lang="en-US" sz="1100" dirty="0" smtClean="0">
                <a:solidFill>
                  <a:schemeClr val="dk2"/>
                </a:solidFill>
                <a:latin typeface="Lato"/>
                <a:ea typeface="Lato"/>
                <a:cs typeface="Lato"/>
                <a:sym typeface="Lato"/>
              </a:rPr>
              <a:t>Personal Information Including Age, Gender, History of Progress Since the Creation of the account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Select some words to make the  user listen to and re-pronounce it to score his progress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Help the user to form different phrases that he can’t speech and also recognize different objects</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EG" sz="1100" dirty="0" smtClean="0">
                <a:solidFill>
                  <a:schemeClr val="dk2"/>
                </a:solidFill>
                <a:latin typeface="Lato"/>
                <a:ea typeface="Lato"/>
                <a:cs typeface="Lato"/>
                <a:sym typeface="Lato"/>
              </a:rPr>
              <a:t>بعد تسجيل الدخول فهو بيتكون من تلات اجزاء رئيسيه</a:t>
            </a:r>
            <a:r>
              <a:rPr lang="ar-EG" sz="1100" baseline="0" dirty="0" smtClean="0">
                <a:solidFill>
                  <a:schemeClr val="dk2"/>
                </a:solidFill>
                <a:latin typeface="Lato"/>
                <a:ea typeface="Lato"/>
                <a:cs typeface="Lato"/>
                <a:sym typeface="Lato"/>
              </a:rPr>
              <a:t> و هنتكلم عن كل واحده بالتفصيل و هما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1- الملف الشخصى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2- المدرب</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3- المساعد</a:t>
            </a:r>
            <a:endParaRPr lang="en-US" sz="1100" dirty="0" smtClean="0">
              <a:solidFill>
                <a:schemeClr val="dk2"/>
              </a:solidFill>
              <a:latin typeface="Lato"/>
              <a:ea typeface="Lato"/>
              <a:cs typeface="Lato"/>
            </a:endParaRP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 sz="1100" b="1" dirty="0" smtClean="0"/>
              <a:t>After Registeration</a:t>
            </a:r>
            <a:endParaRPr lang="en-US" sz="1100" dirty="0" smtClean="0">
              <a:solidFill>
                <a:schemeClr val="dk2"/>
              </a:solidFill>
              <a:latin typeface="Lato"/>
              <a:ea typeface="Lato"/>
              <a:cs typeface="Lato"/>
              <a:sym typeface="Lato"/>
            </a:endParaRPr>
          </a:p>
          <a:p>
            <a:pPr marL="158750" indent="0" algn="l">
              <a:buNone/>
            </a:pPr>
            <a:r>
              <a:rPr lang="en-US" sz="1100" dirty="0" smtClean="0">
                <a:solidFill>
                  <a:schemeClr val="dk2"/>
                </a:solidFill>
                <a:latin typeface="Lato"/>
                <a:ea typeface="Lato"/>
                <a:cs typeface="Lato"/>
                <a:sym typeface="Lato"/>
              </a:rPr>
              <a:t>Personal Information Including Age, Gender, History of Progress Since the Creation of the account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Select some words to make the  user listen to and re-pronounce it to score his progress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dk2"/>
                </a:solidFill>
                <a:latin typeface="Lato"/>
                <a:ea typeface="Lato"/>
                <a:cs typeface="Lato"/>
                <a:sym typeface="Lato"/>
              </a:rPr>
              <a:t>Help the user to form different phrases that he can’t speech and also recognize different objects</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EG" sz="1100" dirty="0" smtClean="0">
                <a:solidFill>
                  <a:schemeClr val="dk2"/>
                </a:solidFill>
                <a:latin typeface="Lato"/>
                <a:ea typeface="Lato"/>
                <a:cs typeface="Lato"/>
                <a:sym typeface="Lato"/>
              </a:rPr>
              <a:t>بعد تسجيل الدخول فهو بيتكون من تلات اجزاء رئيسيه</a:t>
            </a:r>
            <a:r>
              <a:rPr lang="ar-EG" sz="1100" baseline="0" dirty="0" smtClean="0">
                <a:solidFill>
                  <a:schemeClr val="dk2"/>
                </a:solidFill>
                <a:latin typeface="Lato"/>
                <a:ea typeface="Lato"/>
                <a:cs typeface="Lato"/>
                <a:sym typeface="Lato"/>
              </a:rPr>
              <a:t> و هنتكلم عن كل واحده بالتفصيل و هما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1- الملف الشخصى </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2- المدرب</a:t>
            </a:r>
            <a:br>
              <a:rPr lang="ar-EG" sz="1100" baseline="0" dirty="0" smtClean="0">
                <a:solidFill>
                  <a:schemeClr val="dk2"/>
                </a:solidFill>
                <a:latin typeface="Lato"/>
                <a:ea typeface="Lato"/>
                <a:cs typeface="Lato"/>
                <a:sym typeface="Lato"/>
              </a:rPr>
            </a:br>
            <a:r>
              <a:rPr lang="ar-EG" sz="1100" baseline="0" dirty="0" smtClean="0">
                <a:solidFill>
                  <a:schemeClr val="dk2"/>
                </a:solidFill>
                <a:latin typeface="Lato"/>
                <a:ea typeface="Lato"/>
                <a:cs typeface="Lato"/>
                <a:sym typeface="Lato"/>
              </a:rPr>
              <a:t>3- المساعد</a:t>
            </a:r>
            <a:endParaRPr lang="en-US" sz="1100" dirty="0" smtClean="0">
              <a:solidFill>
                <a:schemeClr val="dk2"/>
              </a:solidFill>
              <a:latin typeface="Lato"/>
              <a:ea typeface="Lato"/>
              <a:cs typeface="Lato"/>
            </a:endParaRP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Who we are</a:t>
            </a:r>
            <a:r>
              <a:rPr lang="en-US" baseline="0" dirty="0" smtClean="0"/>
              <a:t> ?! </a:t>
            </a:r>
          </a:p>
          <a:p>
            <a:pPr marL="0" lvl="0" indent="0" algn="l" rtl="0">
              <a:spcBef>
                <a:spcPts val="0"/>
              </a:spcBef>
              <a:spcAft>
                <a:spcPts val="0"/>
              </a:spcAft>
              <a:buNone/>
            </a:pPr>
            <a:r>
              <a:rPr lang="en-US" baseline="0" dirty="0" smtClean="0"/>
              <a:t>We are a team of biomedical engineering students and we are here to talk about our solution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9c87e64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9c87e64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t>The global voice and </a:t>
            </a:r>
            <a:r>
              <a:rPr lang="en-US" sz="1100" b="1" dirty="0" smtClean="0"/>
              <a:t>speech recognition market </a:t>
            </a:r>
            <a:r>
              <a:rPr lang="en-US" sz="1100" dirty="0" smtClean="0"/>
              <a:t>size was valued at USD 14 billion in 2021 and is anticipated to grow at a compound annual growth rate (CAGR) of 15% from 2022 to 2030.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chemeClr val="bg2">
                    <a:lumMod val="75000"/>
                  </a:schemeClr>
                </a:solidFill>
              </a:rPr>
              <a:t>So </a:t>
            </a:r>
            <a:r>
              <a:rPr lang="en-US" sz="1100" b="0" i="0" u="none" strike="noStrike" cap="none" dirty="0" smtClean="0">
                <a:solidFill>
                  <a:srgbClr val="000000"/>
                </a:solidFill>
                <a:effectLst/>
                <a:latin typeface="Arial"/>
                <a:ea typeface="Arial"/>
                <a:cs typeface="Arial"/>
                <a:sym typeface="Arial"/>
              </a:rPr>
              <a:t>The growing use of voice biometrics is among the major factors driving the market growth and the use of mobile applications in speech therapy is also growing as an avenue to bring treatment into the home. </a:t>
            </a:r>
            <a:endParaRPr lang="en-US" sz="1100" dirty="0" smtClean="0">
              <a:solidFill>
                <a:schemeClr val="bg2">
                  <a:lumMod val="75000"/>
                </a:schemeClr>
              </a:solidFill>
            </a:endParaRPr>
          </a:p>
          <a:p>
            <a:pPr marL="0" lvl="0" indent="0" algn="l" rtl="0">
              <a:spcBef>
                <a:spcPts val="0"/>
              </a:spcBef>
              <a:spcAft>
                <a:spcPts val="0"/>
              </a:spcAft>
              <a:buNone/>
            </a:pPr>
            <a:endParaRPr lang="en-US" b="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the target customers for our application are mainly patients who suffer from speech impairment like (Aphasia, Apraxia, Articulation disorders, Alzheimer, Cognitive-communication disorders, Dysarthria, etc.), speech therapists, hospitals and any healthcare facility providing speech therapy sector. </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9c87e64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9c87e64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Mainly we are using</a:t>
            </a:r>
            <a:r>
              <a:rPr lang="en-US" sz="1100" baseline="0" dirty="0" smtClean="0">
                <a:solidFill>
                  <a:schemeClr val="dk2"/>
                </a:solidFill>
                <a:latin typeface="Lato"/>
                <a:ea typeface="Lato"/>
                <a:cs typeface="Lato"/>
              </a:rPr>
              <a:t> </a:t>
            </a:r>
            <a:r>
              <a:rPr lang="en-US" sz="1100" baseline="0" dirty="0" err="1" smtClean="0">
                <a:solidFill>
                  <a:schemeClr val="dk2"/>
                </a:solidFill>
                <a:latin typeface="Lato"/>
                <a:ea typeface="Lato"/>
                <a:cs typeface="Lato"/>
              </a:rPr>
              <a:t>vs</a:t>
            </a:r>
            <a:r>
              <a:rPr lang="en-US" sz="1100" baseline="0" dirty="0" smtClean="0">
                <a:solidFill>
                  <a:schemeClr val="dk2"/>
                </a:solidFill>
                <a:latin typeface="Lato"/>
                <a:ea typeface="Lato"/>
                <a:cs typeface="Lato"/>
              </a:rPr>
              <a:t> code ide beside some tools facilitating working with python like </a:t>
            </a:r>
            <a:r>
              <a:rPr lang="en-US" sz="1100" baseline="0" dirty="0" err="1" smtClean="0">
                <a:solidFill>
                  <a:schemeClr val="dk2"/>
                </a:solidFill>
                <a:latin typeface="Lato"/>
                <a:ea typeface="Lato"/>
                <a:cs typeface="Lato"/>
              </a:rPr>
              <a:t>jupyter</a:t>
            </a:r>
            <a:r>
              <a:rPr lang="en-US" sz="1100" baseline="0" dirty="0" smtClean="0">
                <a:solidFill>
                  <a:schemeClr val="dk2"/>
                </a:solidFill>
                <a:latin typeface="Lato"/>
                <a:ea typeface="Lato"/>
                <a:cs typeface="Lato"/>
              </a:rPr>
              <a:t> and anaconda</a:t>
            </a:r>
            <a:endParaRPr lang="en-US" sz="1100" dirty="0">
              <a:solidFill>
                <a:schemeClr val="dk2"/>
              </a:solidFill>
              <a:latin typeface="Lato"/>
              <a:ea typeface="Lato"/>
              <a:cs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For building</a:t>
            </a:r>
            <a:r>
              <a:rPr lang="en-US" sz="1100" baseline="0" dirty="0" smtClean="0">
                <a:solidFill>
                  <a:schemeClr val="dk2"/>
                </a:solidFill>
                <a:latin typeface="Lato"/>
                <a:ea typeface="Lato"/>
                <a:cs typeface="Lato"/>
              </a:rPr>
              <a:t> our functions and dealing with audio files we used some python libraries such as </a:t>
            </a:r>
            <a:r>
              <a:rPr lang="en-US" sz="1100" baseline="0" dirty="0" err="1" smtClean="0">
                <a:solidFill>
                  <a:schemeClr val="dk2"/>
                </a:solidFill>
                <a:latin typeface="Lato"/>
                <a:ea typeface="Lato"/>
                <a:cs typeface="Lato"/>
              </a:rPr>
              <a:t>librosa</a:t>
            </a:r>
            <a:r>
              <a:rPr lang="en-US" sz="1100" baseline="0" dirty="0" smtClean="0">
                <a:solidFill>
                  <a:schemeClr val="dk2"/>
                </a:solidFill>
                <a:latin typeface="Lato"/>
                <a:ea typeface="Lato"/>
                <a:cs typeface="Lato"/>
              </a:rPr>
              <a:t>, </a:t>
            </a:r>
            <a:r>
              <a:rPr lang="en-US" sz="1100" baseline="0" dirty="0" err="1" smtClean="0">
                <a:solidFill>
                  <a:schemeClr val="dk2"/>
                </a:solidFill>
                <a:latin typeface="Lato"/>
                <a:ea typeface="Lato"/>
                <a:cs typeface="Lato"/>
              </a:rPr>
              <a:t>pydub</a:t>
            </a:r>
            <a:r>
              <a:rPr lang="en-US" sz="1100" baseline="0" dirty="0" smtClean="0">
                <a:solidFill>
                  <a:schemeClr val="dk2"/>
                </a:solidFill>
                <a:latin typeface="Lato"/>
                <a:ea typeface="Lato"/>
                <a:cs typeface="Lato"/>
              </a:rPr>
              <a:t>, </a:t>
            </a:r>
            <a:r>
              <a:rPr lang="en-US" sz="1100" baseline="0" dirty="0" err="1" smtClean="0">
                <a:solidFill>
                  <a:schemeClr val="dk2"/>
                </a:solidFill>
                <a:latin typeface="Lato"/>
                <a:ea typeface="Lato"/>
                <a:cs typeface="Lato"/>
              </a:rPr>
              <a:t>matplotlib</a:t>
            </a:r>
            <a:r>
              <a:rPr lang="en-US" sz="1100" baseline="0" dirty="0" smtClean="0">
                <a:solidFill>
                  <a:schemeClr val="dk2"/>
                </a:solidFill>
                <a:latin typeface="Lato"/>
                <a:ea typeface="Lato"/>
                <a:cs typeface="Lato"/>
              </a:rPr>
              <a:t>, and </a:t>
            </a:r>
            <a:r>
              <a:rPr lang="en-US" sz="1100" baseline="0" dirty="0" err="1" smtClean="0">
                <a:solidFill>
                  <a:schemeClr val="dk2"/>
                </a:solidFill>
                <a:latin typeface="Lato"/>
                <a:ea typeface="Lato"/>
                <a:cs typeface="Lato"/>
              </a:rPr>
              <a:t>numpy</a:t>
            </a:r>
            <a:endParaRPr lang="en-US" sz="1100" dirty="0">
              <a:solidFill>
                <a:schemeClr val="dk2"/>
              </a:solidFill>
              <a:latin typeface="Lato"/>
              <a:ea typeface="Lato"/>
              <a:cs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For building</a:t>
            </a:r>
            <a:r>
              <a:rPr lang="en-US" sz="1100" baseline="0" dirty="0" smtClean="0">
                <a:solidFill>
                  <a:schemeClr val="dk2"/>
                </a:solidFill>
                <a:latin typeface="Lato"/>
                <a:ea typeface="Lato"/>
                <a:cs typeface="Lato"/>
              </a:rPr>
              <a:t> our UI we used html, </a:t>
            </a:r>
            <a:r>
              <a:rPr lang="en-US" sz="1100" baseline="0" dirty="0" err="1" smtClean="0">
                <a:solidFill>
                  <a:schemeClr val="dk2"/>
                </a:solidFill>
                <a:latin typeface="Lato"/>
                <a:ea typeface="Lato"/>
                <a:cs typeface="Lato"/>
              </a:rPr>
              <a:t>css</a:t>
            </a:r>
            <a:r>
              <a:rPr lang="en-US" sz="1100" baseline="0" dirty="0" smtClean="0">
                <a:solidFill>
                  <a:schemeClr val="dk2"/>
                </a:solidFill>
                <a:latin typeface="Lato"/>
                <a:ea typeface="Lato"/>
                <a:cs typeface="Lato"/>
              </a:rPr>
              <a:t>, </a:t>
            </a:r>
            <a:r>
              <a:rPr lang="en-US" sz="1100" baseline="0" dirty="0" err="1" smtClean="0">
                <a:solidFill>
                  <a:schemeClr val="dk2"/>
                </a:solidFill>
                <a:latin typeface="Lato"/>
                <a:ea typeface="Lato"/>
                <a:cs typeface="Lato"/>
              </a:rPr>
              <a:t>js</a:t>
            </a:r>
            <a:r>
              <a:rPr lang="en-US" sz="1100" baseline="0" dirty="0" smtClean="0">
                <a:solidFill>
                  <a:schemeClr val="dk2"/>
                </a:solidFill>
                <a:latin typeface="Lato"/>
                <a:ea typeface="Lato"/>
                <a:cs typeface="Lato"/>
              </a:rPr>
              <a:t> frameworks react for website and react native for mobile app beside using android studio ide as emulator for our mobile</a:t>
            </a:r>
            <a:endParaRPr lang="en-US" sz="1100" dirty="0">
              <a:solidFill>
                <a:schemeClr val="dk2"/>
              </a:solidFill>
              <a:latin typeface="Lato"/>
              <a:ea typeface="Lato"/>
              <a:cs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For </a:t>
            </a:r>
            <a:r>
              <a:rPr lang="en-US" sz="1100" baseline="0" dirty="0" smtClean="0">
                <a:solidFill>
                  <a:schemeClr val="dk2"/>
                </a:solidFill>
                <a:latin typeface="Lato"/>
                <a:ea typeface="Lato"/>
                <a:cs typeface="Lato"/>
              </a:rPr>
              <a:t>backend we created server flask app and </a:t>
            </a:r>
            <a:r>
              <a:rPr lang="en-US" sz="1100" baseline="0" dirty="0" err="1" smtClean="0">
                <a:solidFill>
                  <a:schemeClr val="dk2"/>
                </a:solidFill>
                <a:latin typeface="Lato"/>
                <a:ea typeface="Lato"/>
                <a:cs typeface="Lato"/>
              </a:rPr>
              <a:t>mysql</a:t>
            </a:r>
            <a:r>
              <a:rPr lang="en-US" sz="1100" baseline="0" dirty="0" smtClean="0">
                <a:solidFill>
                  <a:schemeClr val="dk2"/>
                </a:solidFill>
                <a:latin typeface="Lato"/>
                <a:ea typeface="Lato"/>
                <a:cs typeface="Lato"/>
              </a:rPr>
              <a:t> database</a:t>
            </a:r>
            <a:endParaRPr lang="en-US" sz="1100" dirty="0">
              <a:solidFill>
                <a:schemeClr val="dk2"/>
              </a:solidFill>
              <a:latin typeface="Lato"/>
              <a:ea typeface="Lato"/>
              <a:cs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9c87e64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9c87e64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t>We all know how difficult it can be if you struggle to express your thoughts in speech</a:t>
            </a:r>
            <a:endParaRPr lang="en-US" dirty="0" smtClean="0"/>
          </a:p>
          <a:p>
            <a:pPr marL="0" lvl="0" indent="0" algn="l" rtl="0">
              <a:spcBef>
                <a:spcPts val="0"/>
              </a:spcBef>
              <a:spcAft>
                <a:spcPts val="0"/>
              </a:spcAft>
              <a:buNone/>
            </a:pPr>
            <a:r>
              <a:rPr lang="en-US" dirty="0" smtClean="0"/>
              <a:t>It’s a serious thing, it can be more harmful as the years go</a:t>
            </a:r>
            <a:r>
              <a:rPr lang="en-US" baseline="0" dirty="0" smtClean="0"/>
              <a:t> </a:t>
            </a:r>
          </a:p>
          <a:p>
            <a:pPr marL="0" lvl="0" indent="0" algn="l" rtl="0">
              <a:spcBef>
                <a:spcPts val="0"/>
              </a:spcBef>
              <a:spcAft>
                <a:spcPts val="0"/>
              </a:spcAft>
              <a:buNone/>
            </a:pPr>
            <a:r>
              <a:rPr lang="en-US" baseline="0" dirty="0" smtClean="0"/>
              <a:t>We all must know anyone who has speech problem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 that we decided to find a technical solution to help those people to express they needs</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Here we started by collecting random word records for patients to practice on such as persons names and objects that he deals with daily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b="0" i="0" u="none" strike="noStrike" cap="none" dirty="0" smtClean="0">
                <a:solidFill>
                  <a:srgbClr val="000000"/>
                </a:solidFill>
                <a:effectLst/>
                <a:latin typeface="Arial"/>
                <a:ea typeface="Arial"/>
                <a:cs typeface="Arial"/>
                <a:sym typeface="Arial"/>
              </a:rPr>
              <a:t>Sometimes you'll have audio files where the speech is loud in some portions and quiet in others. Having this variance in volume can hinder transcription. We need to normalize a signal when we want to compare it with respect to other signals. Normalization means scaling the signals in identical level. It is a rescaling of the data from the original range so that all values are within the range of 0 and 1. If you normalize the signals in power level, that means all the signals have same power now</a:t>
            </a:r>
            <a:endParaRPr lang="en-US" sz="1100" dirty="0" smtClean="0">
              <a:solidFill>
                <a:schemeClr val="dk2"/>
              </a:solidFill>
              <a:latin typeface="Lato"/>
              <a:ea typeface="Lato"/>
              <a:cs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smtClean="0">
                <a:solidFill>
                  <a:srgbClr val="000000"/>
                </a:solidFill>
                <a:effectLst/>
                <a:latin typeface="Arial"/>
                <a:ea typeface="Arial"/>
                <a:cs typeface="Arial"/>
                <a:sym typeface="Arial"/>
              </a:rPr>
              <a:t>We can use </a:t>
            </a:r>
            <a:r>
              <a:rPr lang="en-US" sz="1100" b="0" i="0" u="none" strike="noStrike" cap="none" dirty="0" err="1" smtClean="0">
                <a:solidFill>
                  <a:srgbClr val="000000"/>
                </a:solidFill>
                <a:effectLst/>
                <a:latin typeface="Arial"/>
                <a:ea typeface="Arial"/>
                <a:cs typeface="Arial"/>
                <a:sym typeface="Arial"/>
              </a:rPr>
              <a:t>librosa.effects.trim</a:t>
            </a:r>
            <a:r>
              <a:rPr lang="en-US" sz="1100" b="0" i="0" u="none" strike="noStrike" cap="none" dirty="0" smtClean="0">
                <a:solidFill>
                  <a:srgbClr val="000000"/>
                </a:solidFill>
                <a:effectLst/>
                <a:latin typeface="Arial"/>
                <a:ea typeface="Arial"/>
                <a:cs typeface="Arial"/>
                <a:sym typeface="Arial"/>
              </a:rPr>
              <a:t>() function from </a:t>
            </a:r>
            <a:r>
              <a:rPr lang="en-US" sz="1100" b="0" i="0" u="none" strike="noStrike" cap="none" dirty="0" err="1" smtClean="0">
                <a:solidFill>
                  <a:srgbClr val="000000"/>
                </a:solidFill>
                <a:effectLst/>
                <a:latin typeface="Arial"/>
                <a:ea typeface="Arial"/>
                <a:cs typeface="Arial"/>
                <a:sym typeface="Arial"/>
              </a:rPr>
              <a:t>librosa</a:t>
            </a:r>
            <a:r>
              <a:rPr lang="en-US" sz="1100" b="0" i="0" u="none" strike="noStrike" cap="none" dirty="0" smtClean="0">
                <a:solidFill>
                  <a:srgbClr val="000000"/>
                </a:solidFill>
                <a:effectLst/>
                <a:latin typeface="Arial"/>
                <a:ea typeface="Arial"/>
                <a:cs typeface="Arial"/>
                <a:sym typeface="Arial"/>
              </a:rPr>
              <a:t> library to remove silence from the signal. It will trim leading and trailing silence from an audio signal. After reading the audio file and converting it into frames, it checks voice activity detector VAD to each set of frames using Sliding Window Technique. The Frames having voices are collected in separate list and non-voices(silences) are removed. Hence, all frames which contain voices is in the list are converted into “Audio file”.‏</a:t>
            </a:r>
          </a:p>
          <a:p>
            <a:pPr marL="158750" indent="0">
              <a:buNone/>
            </a:pPr>
            <a:endParaRPr lang="en-US" sz="1100" dirty="0" smtClean="0">
              <a:solidFill>
                <a:schemeClr val="dk2"/>
              </a:solidFill>
              <a:latin typeface="Lato"/>
              <a:ea typeface="Lato"/>
              <a:cs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b="0" i="0" u="none" strike="noStrike" cap="none" dirty="0" smtClean="0">
                <a:solidFill>
                  <a:srgbClr val="000000"/>
                </a:solidFill>
                <a:effectLst/>
                <a:latin typeface="Arial"/>
                <a:ea typeface="Arial"/>
                <a:cs typeface="Arial"/>
                <a:sym typeface="Arial"/>
              </a:rPr>
              <a:t>The energy of a signal corresponds to the total magnitude of the signal. For audio signals, that</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roughly corresponds to how loud the signal is</a:t>
            </a:r>
            <a:r>
              <a:rPr lang="en-US" dirty="0" smtClean="0"/>
              <a:t> </a:t>
            </a:r>
            <a:endParaRPr lang="en-US" sz="1100" dirty="0" smtClean="0">
              <a:solidFill>
                <a:schemeClr val="dk2"/>
              </a:solidFill>
              <a:latin typeface="Lato"/>
              <a:ea typeface="Lato"/>
              <a:cs typeface="Lato"/>
            </a:endParaRPr>
          </a:p>
          <a:p>
            <a:pPr marL="158750" indent="0" algn="l">
              <a:buNone/>
            </a:pPr>
            <a:endParaRPr lang="en-US" sz="1100" dirty="0" smtClean="0">
              <a:solidFill>
                <a:schemeClr val="dk2"/>
              </a:solidFill>
              <a:latin typeface="Lato"/>
              <a:ea typeface="Lato"/>
              <a:cs typeface="Lato"/>
            </a:endParaRPr>
          </a:p>
          <a:p>
            <a:pPr marL="158750" indent="0" algn="l">
              <a:buNone/>
            </a:pPr>
            <a:r>
              <a:rPr lang="en-US" sz="1100" dirty="0" smtClean="0">
                <a:solidFill>
                  <a:schemeClr val="dk2"/>
                </a:solidFill>
                <a:latin typeface="Lato"/>
                <a:ea typeface="Lato"/>
                <a:cs typeface="Lato"/>
              </a:rPr>
              <a:t>Short time</a:t>
            </a:r>
            <a:r>
              <a:rPr lang="en-US" sz="1100" baseline="0" dirty="0" smtClean="0">
                <a:solidFill>
                  <a:schemeClr val="dk2"/>
                </a:solidFill>
                <a:latin typeface="Lato"/>
                <a:ea typeface="Lato"/>
                <a:cs typeface="Lato"/>
              </a:rPr>
              <a:t> zero crossing rate is </a:t>
            </a:r>
            <a:r>
              <a:rPr lang="en-US" sz="1100" b="1" i="0" u="none" strike="noStrike" cap="none" dirty="0" smtClean="0">
                <a:solidFill>
                  <a:srgbClr val="000000"/>
                </a:solidFill>
                <a:effectLst/>
                <a:latin typeface="Arial"/>
                <a:ea typeface="Arial"/>
                <a:cs typeface="Arial"/>
                <a:sym typeface="Arial"/>
              </a:rPr>
              <a:t>the</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number of times the speech signal changes sign within a given</a:t>
            </a:r>
            <a:r>
              <a:rPr lang="en-US" sz="1100" b="0" i="0" u="none" strike="noStrike" cap="none" baseline="0"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time window(Frame)</a:t>
            </a:r>
          </a:p>
          <a:p>
            <a:pPr marL="158750" indent="0" algn="l">
              <a:buNone/>
            </a:pPr>
            <a:r>
              <a:rPr lang="en-US" sz="1100" b="0" i="0" u="none" strike="noStrike" cap="none" dirty="0" smtClean="0">
                <a:solidFill>
                  <a:srgbClr val="000000"/>
                </a:solidFill>
                <a:effectLst/>
                <a:latin typeface="Arial"/>
                <a:ea typeface="Arial"/>
                <a:cs typeface="Arial"/>
                <a:sym typeface="Arial"/>
              </a:rPr>
              <a:t>In other words, it is the number of times the signal changes value, from positive to</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negative and vice versa, divided by the length of the frame.</a:t>
            </a:r>
            <a:r>
              <a:rPr lang="en-US" dirty="0" smtClean="0"/>
              <a:t> </a:t>
            </a:r>
            <a:br>
              <a:rPr lang="en-US" dirty="0" smtClean="0"/>
            </a:br>
            <a:r>
              <a:rPr lang="en-US" sz="1100" b="0" i="0" u="none" strike="noStrike" cap="none" dirty="0" smtClean="0">
                <a:solidFill>
                  <a:srgbClr val="000000"/>
                </a:solidFill>
                <a:effectLst/>
                <a:latin typeface="Arial"/>
                <a:ea typeface="Arial"/>
                <a:cs typeface="Arial"/>
                <a:sym typeface="Arial"/>
              </a:rPr>
              <a:t>measure of the noisiness of a signal. For example, it usually exhibits</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higher values in the case of noisy signals.</a:t>
            </a:r>
            <a:r>
              <a:rPr lang="en-US" dirty="0" smtClean="0"/>
              <a:t> </a:t>
            </a:r>
            <a:br>
              <a:rPr lang="en-US" dirty="0" smtClean="0"/>
            </a:br>
            <a:r>
              <a:rPr lang="en-US" dirty="0" smtClean="0"/>
              <a:t>Frame size :</a:t>
            </a:r>
            <a:r>
              <a:rPr lang="en-US" sz="1100" b="1" i="0" u="none" strike="noStrike" cap="none" dirty="0" smtClean="0">
                <a:solidFill>
                  <a:srgbClr val="000000"/>
                </a:solidFill>
                <a:effectLst/>
                <a:latin typeface="Arial"/>
                <a:ea typeface="Arial"/>
                <a:cs typeface="Arial"/>
                <a:sym typeface="Arial"/>
              </a:rPr>
              <a:t>  1024sample</a:t>
            </a:r>
          </a:p>
          <a:p>
            <a:pPr marL="158750" indent="0" algn="l">
              <a:buNone/>
            </a:pPr>
            <a:r>
              <a:rPr lang="en-US" sz="1100" b="1" i="0" u="none" strike="noStrike" cap="none" dirty="0" smtClean="0">
                <a:solidFill>
                  <a:srgbClr val="000000"/>
                </a:solidFill>
                <a:effectLst/>
                <a:latin typeface="Arial"/>
                <a:ea typeface="Lato"/>
                <a:cs typeface="Arial"/>
                <a:sym typeface="Arial"/>
              </a:rPr>
              <a:t>Hop</a:t>
            </a:r>
            <a:r>
              <a:rPr lang="en-US" sz="1100" b="1" i="0" u="none" strike="noStrike" cap="none" baseline="0" dirty="0" smtClean="0">
                <a:solidFill>
                  <a:srgbClr val="000000"/>
                </a:solidFill>
                <a:effectLst/>
                <a:latin typeface="Arial"/>
                <a:ea typeface="Lato"/>
                <a:cs typeface="Arial"/>
                <a:sym typeface="Arial"/>
              </a:rPr>
              <a:t> length :1/3 or ½ Frame size</a:t>
            </a:r>
          </a:p>
          <a:p>
            <a:pPr marL="158750" indent="0" algn="l">
              <a:buNone/>
            </a:pPr>
            <a:r>
              <a:rPr lang="en-US" sz="1100" dirty="0" smtClean="0">
                <a:solidFill>
                  <a:schemeClr val="dk2"/>
                </a:solidFill>
                <a:latin typeface="Lato"/>
                <a:ea typeface="Lato"/>
                <a:cs typeface="Lato"/>
              </a:rPr>
              <a:t>44100/1024 =0.022 </a:t>
            </a:r>
            <a:r>
              <a:rPr lang="en-US" sz="1100" dirty="0" err="1" smtClean="0">
                <a:solidFill>
                  <a:schemeClr val="dk2"/>
                </a:solidFill>
                <a:latin typeface="Lato"/>
                <a:ea typeface="Lato"/>
                <a:cs typeface="Lato"/>
              </a:rPr>
              <a:t>msec</a:t>
            </a:r>
            <a:endParaRPr lang="en-US" sz="1100" dirty="0" smtClean="0">
              <a:solidFill>
                <a:schemeClr val="dk2"/>
              </a:solidFill>
              <a:latin typeface="Lato"/>
              <a:ea typeface="Lato"/>
              <a:cs typeface="Lato"/>
            </a:endParaRPr>
          </a:p>
          <a:p>
            <a:pPr marL="158750" indent="0" algn="l">
              <a:buNone/>
            </a:pPr>
            <a:r>
              <a:rPr lang="en-US" sz="1100" dirty="0" smtClean="0">
                <a:solidFill>
                  <a:schemeClr val="dk2"/>
                </a:solidFill>
                <a:latin typeface="Lato"/>
                <a:ea typeface="Lato"/>
                <a:cs typeface="Lato"/>
              </a:rPr>
              <a:t>Vowel phoneme</a:t>
            </a:r>
            <a:r>
              <a:rPr lang="en-US" sz="1100" baseline="0" dirty="0" smtClean="0">
                <a:solidFill>
                  <a:schemeClr val="dk2"/>
                </a:solidFill>
                <a:latin typeface="Lato"/>
                <a:ea typeface="Lato"/>
                <a:cs typeface="Lato"/>
              </a:rPr>
              <a:t> has high energy with less frequency</a:t>
            </a:r>
          </a:p>
          <a:p>
            <a:pPr marL="158750" indent="0" algn="l">
              <a:buNone/>
            </a:pPr>
            <a:r>
              <a:rPr lang="en-US" sz="1100" baseline="0" dirty="0" smtClean="0">
                <a:solidFill>
                  <a:schemeClr val="dk2"/>
                </a:solidFill>
                <a:latin typeface="Lato"/>
                <a:ea typeface="Lato"/>
                <a:cs typeface="Lato"/>
              </a:rPr>
              <a:t>Consonant phoneme has less energy with high frequency </a:t>
            </a:r>
            <a:endParaRPr lang="en-US" sz="1100" dirty="0" smtClean="0">
              <a:solidFill>
                <a:schemeClr val="dk2"/>
              </a:solidFill>
              <a:latin typeface="Lato"/>
              <a:ea typeface="Lato"/>
              <a:cs typeface="Lato"/>
            </a:endParaRPr>
          </a:p>
          <a:p>
            <a:pPr marL="158750" indent="0" algn="l">
              <a:buNone/>
            </a:pP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b="0" i="0" u="none" strike="noStrike" cap="none" dirty="0" smtClean="0">
                <a:solidFill>
                  <a:srgbClr val="000000"/>
                </a:solidFill>
                <a:effectLst/>
                <a:latin typeface="Arial"/>
                <a:ea typeface="Arial"/>
                <a:cs typeface="Arial"/>
                <a:sym typeface="Arial"/>
              </a:rPr>
              <a:t>It is the most widely used feature in speech and music</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classification applications. Different sounds can be easily</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classified by using MFCCs because of its discriminative</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ability</a:t>
            </a:r>
            <a:r>
              <a:rPr lang="en-US" dirty="0" smtClean="0"/>
              <a:t> </a:t>
            </a:r>
          </a:p>
          <a:p>
            <a:pPr marL="158750" indent="0" algn="l">
              <a:buNone/>
            </a:pPr>
            <a:r>
              <a:rPr lang="en-US" dirty="0" smtClean="0"/>
              <a:t>Btl3 </a:t>
            </a:r>
            <a:r>
              <a:rPr lang="en-US" dirty="0" err="1" smtClean="0"/>
              <a:t>mnha</a:t>
            </a:r>
            <a:r>
              <a:rPr lang="en-US" dirty="0" smtClean="0"/>
              <a:t> </a:t>
            </a:r>
            <a:r>
              <a:rPr lang="en-US" dirty="0" err="1" smtClean="0"/>
              <a:t>coeff</a:t>
            </a:r>
            <a:r>
              <a:rPr lang="en-US" baseline="0" dirty="0" smtClean="0"/>
              <a:t> nm 8-13</a:t>
            </a:r>
            <a:endParaRPr lang="en-US" dirty="0" smtClean="0"/>
          </a:p>
          <a:p>
            <a:pPr marL="158750" indent="0" algn="l">
              <a:buNone/>
            </a:pPr>
            <a:r>
              <a:rPr lang="en-US" dirty="0" smtClean="0"/>
              <a:t/>
            </a:r>
            <a:br>
              <a:rPr lang="en-US" dirty="0" smtClean="0"/>
            </a:br>
            <a:r>
              <a:rPr lang="en-US" sz="1100" b="0" i="0" u="none" strike="noStrike" cap="none" dirty="0" smtClean="0">
                <a:solidFill>
                  <a:srgbClr val="000000"/>
                </a:solidFill>
                <a:effectLst/>
                <a:latin typeface="Arial"/>
                <a:ea typeface="Arial"/>
                <a:cs typeface="Arial"/>
                <a:sym typeface="Arial"/>
              </a:rPr>
              <a:t>The output after applying MFCC is </a:t>
            </a:r>
            <a:r>
              <a:rPr lang="en-US" sz="1100" b="1" i="0" u="none" strike="noStrike" cap="none" dirty="0" smtClean="0">
                <a:solidFill>
                  <a:srgbClr val="000000"/>
                </a:solidFill>
                <a:effectLst/>
                <a:latin typeface="Arial"/>
                <a:ea typeface="Arial"/>
                <a:cs typeface="Arial"/>
                <a:sym typeface="Arial"/>
              </a:rPr>
              <a:t>a matrix having feature vectors extracted from all the frames</a:t>
            </a:r>
            <a:r>
              <a:rPr lang="en-US" sz="1100" b="0" i="0" u="none" strike="noStrike" cap="none" dirty="0" smtClean="0">
                <a:solidFill>
                  <a:srgbClr val="000000"/>
                </a:solidFill>
                <a:effectLst/>
                <a:latin typeface="Arial"/>
                <a:ea typeface="Arial"/>
                <a:cs typeface="Arial"/>
                <a:sym typeface="Arial"/>
              </a:rPr>
              <a:t>.</a:t>
            </a:r>
          </a:p>
          <a:p>
            <a:pPr marL="158750" indent="0" algn="l">
              <a:buNone/>
            </a:pPr>
            <a:r>
              <a:rPr lang="en-US" sz="1100" b="0" i="0" u="none" strike="noStrike" cap="none" dirty="0" smtClean="0">
                <a:solidFill>
                  <a:srgbClr val="000000"/>
                </a:solidFill>
                <a:effectLst/>
                <a:latin typeface="Arial"/>
                <a:ea typeface="Arial"/>
                <a:cs typeface="Arial"/>
                <a:sym typeface="Arial"/>
              </a:rPr>
              <a:t>rows represent the corresponding frame numbers and columns represent corresponding feature vector coefficients</a:t>
            </a:r>
            <a:endParaRPr lang="en-US" dirty="0" smtClean="0"/>
          </a:p>
          <a:p>
            <a:pPr marL="158750" indent="0" algn="l">
              <a:buNone/>
            </a:pPr>
            <a:r>
              <a:rPr lang="en-US" sz="1100" b="0" i="0" u="none" strike="noStrike" cap="none" dirty="0" smtClean="0">
                <a:solidFill>
                  <a:srgbClr val="000000"/>
                </a:solidFill>
                <a:effectLst/>
                <a:latin typeface="Arial"/>
                <a:ea typeface="Arial"/>
                <a:cs typeface="Arial"/>
                <a:sym typeface="Arial"/>
              </a:rPr>
              <a:t>Finally this output matrix is used for classification process</a:t>
            </a:r>
          </a:p>
          <a:p>
            <a:pPr marL="457200" indent="-298450" algn="l">
              <a:buFontTx/>
              <a:buChar char="-"/>
            </a:pPr>
            <a:r>
              <a:rPr lang="en-US" sz="1100" b="0" i="0" u="none" strike="noStrike" cap="none" dirty="0" err="1" smtClean="0">
                <a:solidFill>
                  <a:srgbClr val="000000"/>
                </a:solidFill>
                <a:effectLst/>
                <a:latin typeface="Arial"/>
                <a:cs typeface="Arial"/>
                <a:sym typeface="Arial"/>
              </a:rPr>
              <a:t>Centroid:center</a:t>
            </a:r>
            <a:r>
              <a:rPr lang="en-US" sz="1100" b="0" i="0" u="none" strike="noStrike" cap="none" dirty="0" smtClean="0">
                <a:solidFill>
                  <a:srgbClr val="000000"/>
                </a:solidFill>
                <a:effectLst/>
                <a:latin typeface="Arial"/>
                <a:cs typeface="Arial"/>
                <a:sym typeface="Arial"/>
              </a:rPr>
              <a:t> of mass of signal (weight</a:t>
            </a:r>
            <a:r>
              <a:rPr lang="en-US" sz="1100" b="0" i="0" u="none" strike="noStrike" cap="none" baseline="0" dirty="0" smtClean="0">
                <a:solidFill>
                  <a:srgbClr val="000000"/>
                </a:solidFill>
                <a:effectLst/>
                <a:latin typeface="Arial"/>
                <a:cs typeface="Arial"/>
                <a:sym typeface="Arial"/>
              </a:rPr>
              <a:t> of the signal)</a:t>
            </a:r>
          </a:p>
          <a:p>
            <a:pPr marL="457200" indent="-298450" algn="l">
              <a:buFontTx/>
              <a:buChar char="-"/>
            </a:pPr>
            <a:r>
              <a:rPr lang="en-US" sz="1100" b="0" i="0" u="none" strike="noStrike" cap="none" baseline="0" dirty="0" smtClean="0">
                <a:solidFill>
                  <a:srgbClr val="000000"/>
                </a:solidFill>
                <a:effectLst/>
                <a:latin typeface="Arial"/>
                <a:cs typeface="Arial"/>
                <a:sym typeface="Arial"/>
              </a:rPr>
              <a:t>Roll off : </a:t>
            </a:r>
            <a:r>
              <a:rPr lang="en-US" sz="1100" b="0" i="0" u="none" strike="noStrike" cap="none" baseline="0" dirty="0" err="1" smtClean="0">
                <a:solidFill>
                  <a:srgbClr val="000000"/>
                </a:solidFill>
                <a:effectLst/>
                <a:latin typeface="Arial"/>
                <a:cs typeface="Arial"/>
                <a:sym typeface="Arial"/>
              </a:rPr>
              <a:t>max,min</a:t>
            </a:r>
            <a:endParaRPr lang="en-US" sz="1100" b="0" i="0" u="none" strike="noStrike" cap="none" baseline="0" dirty="0" smtClean="0">
              <a:solidFill>
                <a:srgbClr val="000000"/>
              </a:solidFill>
              <a:effectLst/>
              <a:latin typeface="Arial"/>
              <a:cs typeface="Arial"/>
              <a:sym typeface="Arial"/>
            </a:endParaRPr>
          </a:p>
          <a:p>
            <a:pPr marL="457200" indent="-298450" algn="l">
              <a:buFontTx/>
              <a:buChar char="-"/>
            </a:pPr>
            <a:r>
              <a:rPr lang="en-US" sz="1100" b="0" i="0" u="none" strike="noStrike" cap="none" baseline="0" dirty="0" smtClean="0">
                <a:solidFill>
                  <a:srgbClr val="000000"/>
                </a:solidFill>
                <a:effectLst/>
                <a:latin typeface="Arial"/>
                <a:cs typeface="Arial"/>
                <a:sym typeface="Arial"/>
              </a:rPr>
              <a:t>Chroma : tonal content high level semantic analysis</a:t>
            </a:r>
          </a:p>
          <a:p>
            <a:pPr marL="158750" indent="0" algn="l">
              <a:buNone/>
            </a:pP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b="0" i="0" u="none" strike="noStrike" cap="none" dirty="0" smtClean="0">
                <a:solidFill>
                  <a:srgbClr val="000000"/>
                </a:solidFill>
                <a:effectLst/>
                <a:latin typeface="Arial"/>
                <a:ea typeface="Arial"/>
                <a:cs typeface="Arial"/>
                <a:sym typeface="Arial"/>
              </a:rPr>
              <a:t>Dynamic time warping (DTW) is an algorithm for measuring similarity between two</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temporal sequences, which may vary in speed. any data that can be turned into a linear</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sequence can be analyzed with DTW. A well-known application has been automatic</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speech recognition, to cope with different speaking speeds.</a:t>
            </a:r>
            <a:r>
              <a:rPr lang="en-US" dirty="0" smtClean="0"/>
              <a:t> </a:t>
            </a:r>
          </a:p>
          <a:p>
            <a:pPr marL="158750" indent="0" algn="l">
              <a:buNone/>
            </a:pPr>
            <a:r>
              <a:rPr lang="en-US" dirty="0" err="1" smtClean="0"/>
              <a:t>Zy</a:t>
            </a:r>
            <a:r>
              <a:rPr lang="en-US" dirty="0" smtClean="0"/>
              <a:t> </a:t>
            </a:r>
            <a:r>
              <a:rPr lang="en-US" dirty="0" err="1" smtClean="0"/>
              <a:t>mashayfeen</a:t>
            </a:r>
            <a:r>
              <a:rPr lang="en-US" dirty="0" smtClean="0"/>
              <a:t> </a:t>
            </a:r>
            <a:r>
              <a:rPr lang="en-US" dirty="0" err="1" smtClean="0"/>
              <a:t>hwa</a:t>
            </a:r>
            <a:r>
              <a:rPr lang="en-US" dirty="0" smtClean="0"/>
              <a:t> by3ml matched pair between two signals with minimal cost(sum of</a:t>
            </a:r>
            <a:r>
              <a:rPr lang="en-US" baseline="0" dirty="0" smtClean="0"/>
              <a:t> absolute differences</a:t>
            </a:r>
            <a:r>
              <a:rPr lang="en-US" dirty="0" smtClean="0"/>
              <a:t>)</a:t>
            </a:r>
          </a:p>
          <a:p>
            <a:pPr marL="158750" indent="0" algn="l">
              <a:buNone/>
            </a:pPr>
            <a:r>
              <a:rPr lang="en-US" dirty="0" smtClean="0"/>
              <a:t>W bytl3</a:t>
            </a:r>
            <a:r>
              <a:rPr lang="en-US" baseline="0" dirty="0" smtClean="0"/>
              <a:t> el similarity between two alignments </a:t>
            </a:r>
            <a:r>
              <a:rPr lang="en-US" baseline="0" dirty="0" err="1" smtClean="0"/>
              <a:t>dol</a:t>
            </a:r>
            <a:endParaRPr lang="en-US" sz="1100" dirty="0" smtClean="0">
              <a:solidFill>
                <a:schemeClr val="dk2"/>
              </a:solidFill>
              <a:latin typeface="Lato"/>
              <a:ea typeface="Lato"/>
              <a:cs typeface="Lato"/>
            </a:endParaRP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Similarity matching</a:t>
            </a:r>
            <a:endParaRPr lang="en-US" sz="1100" dirty="0">
              <a:solidFill>
                <a:schemeClr val="dk2"/>
              </a:solidFill>
              <a:latin typeface="Lato"/>
              <a:ea typeface="Lato"/>
              <a:cs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Finally, we worked on designing the Database System to be secure and retrievable in no time </a:t>
            </a:r>
          </a:p>
          <a:p>
            <a:pPr marL="158750" indent="0" algn="l">
              <a:buNone/>
            </a:pPr>
            <a:r>
              <a:rPr lang="en-US" sz="1100" dirty="0" smtClean="0">
                <a:solidFill>
                  <a:schemeClr val="dk2"/>
                </a:solidFill>
                <a:latin typeface="Lato"/>
                <a:ea typeface="Lato"/>
                <a:cs typeface="Lato"/>
              </a:rPr>
              <a:t>also, we searched to decide how to provide an easy and simple user interface that is convenient for all ages and we started to implement it</a:t>
            </a:r>
            <a:endParaRPr lang="en-US" sz="1100" dirty="0">
              <a:solidFill>
                <a:schemeClr val="dk2"/>
              </a:solidFill>
              <a:latin typeface="Lato"/>
              <a:ea typeface="Lato"/>
              <a:cs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Communication is essential for the development of the human being.</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And a large part of our communicative capacity depends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on speech.</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Here we started increasing the number of recorded words to include the minimum number of words that he deals with in his daily life </a:t>
            </a:r>
          </a:p>
          <a:p>
            <a:pPr marL="158750" indent="0" algn="l">
              <a:buNone/>
            </a:pPr>
            <a:r>
              <a:rPr lang="en-US" sz="1100" dirty="0" smtClean="0">
                <a:solidFill>
                  <a:schemeClr val="dk2"/>
                </a:solidFill>
                <a:latin typeface="Lato"/>
                <a:ea typeface="Lato"/>
                <a:cs typeface="Lato"/>
              </a:rPr>
              <a:t>also, we categorized these words to enable the patient to choose words from different categories to be able to form a convenient sentence that enables him to express his needs and deal with the environment easily</a:t>
            </a:r>
          </a:p>
          <a:p>
            <a:pPr marL="158750" indent="0" algn="l">
              <a:buNone/>
            </a:pPr>
            <a:r>
              <a:rPr lang="en-US" sz="1100" dirty="0" smtClean="0">
                <a:solidFill>
                  <a:schemeClr val="dk2"/>
                </a:solidFill>
                <a:latin typeface="Lato"/>
                <a:ea typeface="Lato"/>
                <a:cs typeface="Lato"/>
              </a:rPr>
              <a:t>We have collected records about 11 category,</a:t>
            </a:r>
            <a:r>
              <a:rPr lang="en-US" sz="1100" baseline="0" dirty="0" smtClean="0">
                <a:solidFill>
                  <a:schemeClr val="dk2"/>
                </a:solidFill>
                <a:latin typeface="Lato"/>
                <a:ea typeface="Lato"/>
                <a:cs typeface="Lato"/>
              </a:rPr>
              <a:t> with about 4500 record from different ages males and females</a:t>
            </a:r>
          </a:p>
          <a:p>
            <a:pPr marL="158750" indent="0" algn="l">
              <a:buNone/>
            </a:pPr>
            <a:endParaRPr lang="en-US" sz="1100" dirty="0">
              <a:solidFill>
                <a:schemeClr val="dk2"/>
              </a:solidFill>
              <a:latin typeface="Lato"/>
              <a:ea typeface="Lato"/>
              <a:cs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Finally, we worked on designing the Database System to be secure and retrievable in no time </a:t>
            </a:r>
          </a:p>
          <a:p>
            <a:pPr marL="158750" indent="0" algn="l">
              <a:buNone/>
            </a:pPr>
            <a:r>
              <a:rPr lang="en-US" sz="1100" dirty="0" smtClean="0">
                <a:solidFill>
                  <a:schemeClr val="dk2"/>
                </a:solidFill>
                <a:latin typeface="Lato"/>
                <a:ea typeface="Lato"/>
                <a:cs typeface="Lato"/>
              </a:rPr>
              <a:t>also, we searched to decide how to provide an easy and simple user interface that is convenient for all ages and we started to implement it</a:t>
            </a:r>
            <a:endParaRPr lang="en-US" sz="1100" dirty="0">
              <a:solidFill>
                <a:schemeClr val="dk2"/>
              </a:solidFill>
              <a:latin typeface="Lato"/>
              <a:ea typeface="Lato"/>
              <a:cs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9c87e64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9c87e64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9c87e64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29c87e64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7154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9c87e64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9c87e64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7879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9c87e64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29c87e64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9c87e64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29c87e64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9c87e64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29c87e64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9c87e64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29c87e64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a6f9423f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a6f9423f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found that the number of people with speech disorders is relatively large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about 30.8% of the children in Egypt suffers speech disorders due</a:t>
            </a:r>
            <a:r>
              <a:rPr lang="en-US" baseline="0" dirty="0" smtClean="0"/>
              <a:t> to published research called (</a:t>
            </a:r>
            <a:r>
              <a:rPr lang="en-US" sz="1100" b="0" i="0" u="none" strike="noStrike" cap="none" dirty="0" smtClean="0">
                <a:solidFill>
                  <a:srgbClr val="000000"/>
                </a:solidFill>
                <a:effectLst/>
                <a:latin typeface="Arial"/>
                <a:ea typeface="Arial"/>
                <a:cs typeface="Arial"/>
                <a:sym typeface="Arial"/>
              </a:rPr>
              <a:t>Identification of communication disorders among Egyptian Arabic-speaking nursery schools’ children)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hlinkClick r:id="rId3"/>
              </a:rPr>
              <a:t>Identification of communication disorders among Egyptian Arabic-speaking nursery schools’ children - </a:t>
            </a:r>
            <a:r>
              <a:rPr lang="en-US" dirty="0" err="1" smtClean="0">
                <a:hlinkClick r:id="rId3"/>
              </a:rPr>
              <a:t>ScienceDirect</a:t>
            </a: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rtl="0"/>
            <a:r>
              <a:rPr lang="en-US" sz="1100" b="0" i="0" u="none" strike="noStrike" cap="none" dirty="0" smtClean="0">
                <a:solidFill>
                  <a:srgbClr val="000000"/>
                </a:solidFill>
                <a:effectLst/>
                <a:latin typeface="Arial"/>
                <a:ea typeface="Arial"/>
                <a:cs typeface="Arial"/>
                <a:sym typeface="Arial"/>
              </a:rPr>
              <a:t>The first application to Support Arabic language as basic language in speech recognition field.</a:t>
            </a:r>
          </a:p>
          <a:p>
            <a:pPr lvl="0" rtl="0"/>
            <a:r>
              <a:rPr lang="en-US" sz="1100" b="0" i="0" u="none" strike="noStrike" cap="none" dirty="0" smtClean="0">
                <a:solidFill>
                  <a:srgbClr val="000000"/>
                </a:solidFill>
                <a:effectLst/>
                <a:latin typeface="Arial"/>
                <a:ea typeface="Arial"/>
                <a:cs typeface="Arial"/>
                <a:sym typeface="Arial"/>
              </a:rPr>
              <a:t>Increase the number of patients the speech therapist can receive a day.</a:t>
            </a:r>
          </a:p>
          <a:p>
            <a:pPr lvl="0"/>
            <a:r>
              <a:rPr lang="en-US" sz="1100" b="0" i="0" u="none" strike="noStrike" cap="none" dirty="0" smtClean="0">
                <a:solidFill>
                  <a:srgbClr val="000000"/>
                </a:solidFill>
                <a:effectLst/>
                <a:latin typeface="Arial"/>
                <a:ea typeface="Arial"/>
                <a:cs typeface="Arial"/>
                <a:sym typeface="Arial"/>
              </a:rPr>
              <a:t>Decrease the number of offline speech therapy sessions for every patient.</a:t>
            </a:r>
          </a:p>
          <a:p>
            <a:pPr lvl="0"/>
            <a:r>
              <a:rPr lang="en-US" sz="1100" b="0" i="0" u="none" strike="noStrike" cap="none" dirty="0" smtClean="0">
                <a:solidFill>
                  <a:srgbClr val="000000"/>
                </a:solidFill>
                <a:effectLst/>
                <a:latin typeface="Arial"/>
                <a:ea typeface="Arial"/>
                <a:cs typeface="Arial"/>
                <a:sym typeface="Arial"/>
              </a:rPr>
              <a:t>Save a lot of time for both of the therapists and patients. </a:t>
            </a:r>
          </a:p>
          <a:p>
            <a:pPr lvl="0" rtl="0"/>
            <a:r>
              <a:rPr lang="en-US" sz="1100" b="0" i="0" u="none" strike="noStrike" cap="none" dirty="0" smtClean="0">
                <a:solidFill>
                  <a:srgbClr val="000000"/>
                </a:solidFill>
                <a:effectLst/>
                <a:latin typeface="Arial"/>
                <a:ea typeface="Arial"/>
                <a:cs typeface="Arial"/>
                <a:sym typeface="Arial"/>
              </a:rPr>
              <a:t>It can help children who are shy and do not like to talk to people they don't know</a:t>
            </a:r>
          </a:p>
          <a:p>
            <a:pPr lvl="0"/>
            <a:r>
              <a:rPr lang="en-US" sz="1100" b="0" i="0" u="none" strike="noStrike" cap="none" dirty="0" smtClean="0">
                <a:solidFill>
                  <a:srgbClr val="000000"/>
                </a:solidFill>
                <a:effectLst/>
                <a:latin typeface="Arial"/>
                <a:ea typeface="Arial"/>
                <a:cs typeface="Arial"/>
                <a:sym typeface="Arial"/>
              </a:rPr>
              <a:t>Cost effectiveness.</a:t>
            </a:r>
          </a:p>
          <a:p>
            <a:pPr lvl="0"/>
            <a:endParaRPr lang="en-US" sz="1100" b="0" i="0" u="none" strike="noStrike" cap="none" dirty="0" smtClean="0">
              <a:solidFill>
                <a:srgbClr val="000000"/>
              </a:solidFill>
              <a:effectLst/>
              <a:latin typeface="Arial"/>
              <a:ea typeface="Arial"/>
              <a:cs typeface="Arial"/>
              <a:sym typeface="Arial"/>
            </a:endParaRPr>
          </a:p>
          <a:p>
            <a:pPr lvl="0" rtl="0"/>
            <a:r>
              <a:rPr lang="en-US" sz="1100" b="0" i="0" u="none" strike="noStrike" cap="none" dirty="0" smtClean="0">
                <a:solidFill>
                  <a:srgbClr val="000000"/>
                </a:solidFill>
                <a:effectLst/>
                <a:latin typeface="Arial"/>
                <a:ea typeface="Arial"/>
                <a:cs typeface="Arial"/>
                <a:sym typeface="Arial"/>
              </a:rPr>
              <a:t>The application accuracy still low and need to be improved.</a:t>
            </a:r>
          </a:p>
          <a:p>
            <a:pPr lvl="0"/>
            <a:r>
              <a:rPr lang="en-US" sz="1100" b="0" i="0" u="none" strike="noStrike" cap="none" dirty="0" smtClean="0">
                <a:solidFill>
                  <a:srgbClr val="000000"/>
                </a:solidFill>
                <a:effectLst/>
                <a:latin typeface="Arial"/>
                <a:ea typeface="Arial"/>
                <a:cs typeface="Arial"/>
                <a:sym typeface="Arial"/>
              </a:rPr>
              <a:t>Limited database of the application.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Less reliable if voice changes in time of distress.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smtClean="0">
              <a:solidFill>
                <a:srgbClr val="000000"/>
              </a:solidFill>
              <a:effectLst/>
              <a:latin typeface="Arial"/>
              <a:ea typeface="Arial"/>
              <a:cs typeface="Arial"/>
              <a:sym typeface="Arial"/>
            </a:endParaRPr>
          </a:p>
          <a:p>
            <a:pPr lvl="0" rtl="0"/>
            <a:r>
              <a:rPr lang="en-US" sz="1100" b="0" i="0" u="none" strike="noStrike" cap="none" dirty="0" smtClean="0">
                <a:solidFill>
                  <a:srgbClr val="000000"/>
                </a:solidFill>
                <a:effectLst/>
                <a:latin typeface="Arial"/>
                <a:ea typeface="Arial"/>
                <a:cs typeface="Arial"/>
                <a:sym typeface="Arial"/>
              </a:rPr>
              <a:t>Applying this technology will drive the speech and voice recognition market growth in Egypt.</a:t>
            </a:r>
          </a:p>
          <a:p>
            <a:pPr lvl="0"/>
            <a:r>
              <a:rPr lang="en-US" sz="1100" b="0" i="0" u="none" strike="noStrike" cap="none" dirty="0" smtClean="0">
                <a:solidFill>
                  <a:srgbClr val="000000"/>
                </a:solidFill>
                <a:effectLst/>
                <a:latin typeface="Arial"/>
                <a:ea typeface="Arial"/>
                <a:cs typeface="Arial"/>
                <a:sym typeface="Arial"/>
              </a:rPr>
              <a:t>Using more effective techniques for creating the reference dataset will increase the accuracy of the application.</a:t>
            </a:r>
          </a:p>
          <a:p>
            <a:pPr lvl="0"/>
            <a:r>
              <a:rPr lang="en-US" sz="1100" b="0" i="0" u="none" strike="noStrike" cap="none" dirty="0" smtClean="0">
                <a:solidFill>
                  <a:srgbClr val="000000"/>
                </a:solidFill>
                <a:effectLst/>
                <a:latin typeface="Arial"/>
                <a:ea typeface="Arial"/>
                <a:cs typeface="Arial"/>
                <a:sym typeface="Arial"/>
              </a:rPr>
              <a:t>Adding an emotional human element to the design </a:t>
            </a:r>
          </a:p>
          <a:p>
            <a:pPr lvl="0"/>
            <a:r>
              <a:rPr lang="en-US" sz="1100" b="0" i="0" u="none" strike="noStrike" cap="none" dirty="0" smtClean="0">
                <a:solidFill>
                  <a:srgbClr val="000000"/>
                </a:solidFill>
                <a:effectLst/>
                <a:latin typeface="Arial"/>
                <a:ea typeface="Arial"/>
                <a:cs typeface="Arial"/>
                <a:sym typeface="Arial"/>
              </a:rPr>
              <a:t>Development of the application to support the Arabic language for other Arab countries</a:t>
            </a:r>
          </a:p>
          <a:p>
            <a:pPr lvl="0"/>
            <a:r>
              <a:rPr lang="en-US" sz="1100" b="0" i="0" u="none" strike="noStrike" cap="none" dirty="0" smtClean="0">
                <a:solidFill>
                  <a:srgbClr val="000000"/>
                </a:solidFill>
                <a:effectLst/>
                <a:latin typeface="Arial"/>
                <a:ea typeface="Arial"/>
                <a:cs typeface="Arial"/>
                <a:sym typeface="Arial"/>
              </a:rPr>
              <a:t>Integrating with </a:t>
            </a:r>
            <a:r>
              <a:rPr lang="en-US" sz="1100" b="0" i="0" u="none" strike="noStrike" cap="none" dirty="0" err="1" smtClean="0">
                <a:solidFill>
                  <a:srgbClr val="000000"/>
                </a:solidFill>
                <a:effectLst/>
                <a:latin typeface="Arial"/>
                <a:ea typeface="Arial"/>
                <a:cs typeface="Arial"/>
                <a:sym typeface="Arial"/>
              </a:rPr>
              <a:t>google</a:t>
            </a:r>
            <a:r>
              <a:rPr lang="en-US" sz="1100" b="0" i="0" u="none" strike="noStrike" cap="none" dirty="0" smtClean="0">
                <a:solidFill>
                  <a:srgbClr val="000000"/>
                </a:solidFill>
                <a:effectLst/>
                <a:latin typeface="Arial"/>
                <a:ea typeface="Arial"/>
                <a:cs typeface="Arial"/>
                <a:sym typeface="Arial"/>
              </a:rPr>
              <a:t> assistant to provide a more recognizing system for people with speech impairment </a:t>
            </a:r>
          </a:p>
          <a:p>
            <a:pPr lvl="0"/>
            <a:r>
              <a:rPr lang="en-US" sz="1100" b="0" i="0" u="none" strike="noStrike" cap="none" dirty="0" smtClean="0">
                <a:solidFill>
                  <a:srgbClr val="000000"/>
                </a:solidFill>
                <a:effectLst/>
                <a:latin typeface="Arial"/>
                <a:ea typeface="Arial"/>
                <a:cs typeface="Arial"/>
                <a:sym typeface="Arial"/>
              </a:rPr>
              <a:t>Development of the application to provide group therapy services.</a:t>
            </a:r>
          </a:p>
          <a:p>
            <a:pPr lvl="0"/>
            <a:r>
              <a:rPr lang="en-US" sz="1100" b="0" i="0" u="none" strike="noStrike" cap="none" dirty="0" smtClean="0">
                <a:solidFill>
                  <a:srgbClr val="000000"/>
                </a:solidFill>
                <a:effectLst/>
                <a:latin typeface="Arial"/>
                <a:ea typeface="Arial"/>
                <a:cs typeface="Arial"/>
                <a:sym typeface="Arial"/>
              </a:rPr>
              <a:t>Applying more advanced machine learning algorithms to improve accuracy of the application.</a:t>
            </a:r>
          </a:p>
          <a:p>
            <a:r>
              <a:rPr lang="en-US" sz="1100" b="0" i="0" u="none" strike="noStrike" cap="none" dirty="0" smtClean="0">
                <a:solidFill>
                  <a:srgbClr val="000000"/>
                </a:solidFill>
                <a:effectLst/>
                <a:latin typeface="Arial"/>
                <a:ea typeface="Arial"/>
                <a:cs typeface="Arial"/>
                <a:sym typeface="Arial"/>
              </a:rPr>
              <a:t>Updating the application continuously and increasing features to meet customer needs.</a:t>
            </a:r>
          </a:p>
          <a:p>
            <a:pPr lvl="0"/>
            <a:endParaRPr lang="en-US" sz="1100" b="0" i="0" u="none" strike="noStrike" cap="none" dirty="0" smtClean="0">
              <a:solidFill>
                <a:srgbClr val="000000"/>
              </a:solidFill>
              <a:effectLst/>
              <a:latin typeface="Arial"/>
              <a:ea typeface="Arial"/>
              <a:cs typeface="Arial"/>
              <a:sym typeface="Arial"/>
            </a:endParaRPr>
          </a:p>
          <a:p>
            <a:pPr lvl="0" rtl="0"/>
            <a:r>
              <a:rPr lang="en-US" sz="1100" b="0" i="0" u="none" strike="noStrike" cap="none" dirty="0" smtClean="0">
                <a:solidFill>
                  <a:srgbClr val="000000"/>
                </a:solidFill>
                <a:effectLst/>
                <a:latin typeface="Arial"/>
                <a:ea typeface="Arial"/>
                <a:cs typeface="Arial"/>
                <a:sym typeface="Arial"/>
              </a:rPr>
              <a:t>Lack of trust </a:t>
            </a:r>
          </a:p>
          <a:p>
            <a:pPr lvl="0"/>
            <a:r>
              <a:rPr lang="en-US" sz="1100" b="0" i="0" u="none" strike="noStrike" cap="none" dirty="0" smtClean="0">
                <a:solidFill>
                  <a:srgbClr val="000000"/>
                </a:solidFill>
                <a:effectLst/>
                <a:latin typeface="Arial"/>
                <a:ea typeface="Arial"/>
                <a:cs typeface="Arial"/>
                <a:sym typeface="Arial"/>
              </a:rPr>
              <a:t>Being less effective in speech therapy than traditional offline used techniques.</a:t>
            </a:r>
          </a:p>
          <a:p>
            <a:r>
              <a:rPr lang="en-US" sz="1100" b="0" i="0" u="none" strike="noStrike" cap="none" dirty="0" smtClean="0">
                <a:solidFill>
                  <a:srgbClr val="000000"/>
                </a:solidFill>
                <a:effectLst/>
                <a:latin typeface="Arial"/>
                <a:ea typeface="Arial"/>
                <a:cs typeface="Arial"/>
                <a:sym typeface="Arial"/>
              </a:rPr>
              <a:t>Potential copycats </a:t>
            </a:r>
          </a:p>
          <a:p>
            <a:pPr lvl="0"/>
            <a:endParaRPr lang="en-US" sz="1100" b="0" i="0" u="none" strike="noStrike" cap="none" dirty="0" smtClean="0">
              <a:solidFill>
                <a:srgbClr val="000000"/>
              </a:solidFill>
              <a:effectLst/>
              <a:latin typeface="Arial"/>
              <a:ea typeface="Arial"/>
              <a:cs typeface="Arial"/>
              <a:sym typeface="Arial"/>
            </a:endParaRPr>
          </a:p>
          <a:p>
            <a:pPr lvl="0" rtl="0"/>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We are working on adding a new feature to our application that enables the user, supervising doctor, or family members to add new words </a:t>
            </a:r>
          </a:p>
          <a:p>
            <a:pPr marL="158750" indent="0" algn="l">
              <a:buNone/>
            </a:pPr>
            <a:r>
              <a:rPr lang="en-US" sz="1100" dirty="0" smtClean="0">
                <a:solidFill>
                  <a:schemeClr val="dk2"/>
                </a:solidFill>
                <a:latin typeface="Lato"/>
                <a:ea typeface="Lato"/>
                <a:cs typeface="Lato"/>
              </a:rPr>
              <a:t>these words would help the patient to practice some specific words that he has problems with </a:t>
            </a:r>
          </a:p>
          <a:p>
            <a:pPr marL="158750" indent="0" algn="l">
              <a:buNone/>
            </a:pPr>
            <a:r>
              <a:rPr lang="en-US" sz="1100" dirty="0" smtClean="0">
                <a:solidFill>
                  <a:schemeClr val="dk2"/>
                </a:solidFill>
                <a:latin typeface="Lato"/>
                <a:ea typeface="Lato"/>
                <a:cs typeface="Lato"/>
              </a:rPr>
              <a:t>also, these words can be personal such as some objects or family members to that patient to be remembered</a:t>
            </a:r>
          </a:p>
          <a:p>
            <a:pPr marL="158750" indent="0" algn="l">
              <a:buNone/>
            </a:pPr>
            <a:r>
              <a:rPr lang="en-US" sz="1100" dirty="0" smtClean="0">
                <a:solidFill>
                  <a:schemeClr val="dk2"/>
                </a:solidFill>
                <a:latin typeface="Lato"/>
                <a:ea typeface="Lato"/>
                <a:cs typeface="Lato"/>
              </a:rPr>
              <a:t>besides some words specific to that patient to be contained in his daily sentences</a:t>
            </a:r>
            <a:endParaRPr lang="en-US" sz="1100" dirty="0">
              <a:solidFill>
                <a:schemeClr val="dk2"/>
              </a:solidFill>
              <a:latin typeface="Lato"/>
              <a:ea typeface="Lato"/>
              <a:cs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100" dirty="0" smtClean="0">
                <a:solidFill>
                  <a:schemeClr val="dk2"/>
                </a:solidFill>
                <a:latin typeface="Lato"/>
                <a:ea typeface="Lato"/>
                <a:cs typeface="Lato"/>
              </a:rPr>
              <a:t>Here we want to enable the doctor to add and send a review of his patients' progress and be able to evaluate personally the case of each patient based on listening to his previous records so he can decide if this patient needs more practice or to add some specific words to practice on</a:t>
            </a:r>
            <a:endParaRPr lang="en-US" sz="1100" dirty="0">
              <a:solidFill>
                <a:schemeClr val="dk2"/>
              </a:solidFill>
              <a:latin typeface="Lato"/>
              <a:ea typeface="Lato"/>
              <a:cs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a6f9423f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a6f9423f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have participated in many competitions and supporting programs such as ITIDA, The 2022 International Science and Engineering Innovations Competition(ISEIC'2022), and dell.</a:t>
            </a:r>
          </a:p>
          <a:p>
            <a:pPr marL="0" lvl="0" indent="0" algn="l" rtl="0">
              <a:spcBef>
                <a:spcPts val="0"/>
              </a:spcBef>
              <a:spcAft>
                <a:spcPts val="0"/>
              </a:spcAft>
              <a:buNone/>
            </a:pPr>
            <a:r>
              <a:rPr lang="en-US" dirty="0" smtClean="0"/>
              <a:t>And we have passed the final stage in ISEIC'2022 competition </a:t>
            </a:r>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have participated in many competitions and supporting programs such as ITIDA, The 2022 International Science and Engineering Innovations Competition(ISEIC'2022), and dell.</a:t>
            </a:r>
          </a:p>
          <a:p>
            <a:pPr marL="0" lvl="0" indent="0" algn="l" rtl="0">
              <a:spcBef>
                <a:spcPts val="0"/>
              </a:spcBef>
              <a:spcAft>
                <a:spcPts val="0"/>
              </a:spcAft>
              <a:buNone/>
            </a:pPr>
            <a:r>
              <a:rPr lang="en-US" dirty="0" smtClean="0"/>
              <a:t>And we have passed the final stage in ISEIC'2022 competition </a:t>
            </a:r>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have participated in many competitions and supporting programs such as ITIDA, The 2022 International Science and Engineering Innovations Competition(ISEIC'2022), and dell.</a:t>
            </a:r>
          </a:p>
          <a:p>
            <a:pPr marL="0" lvl="0" indent="0" algn="l" rtl="0">
              <a:spcBef>
                <a:spcPts val="0"/>
              </a:spcBef>
              <a:spcAft>
                <a:spcPts val="0"/>
              </a:spcAft>
              <a:buNone/>
            </a:pPr>
            <a:r>
              <a:rPr lang="en-US" dirty="0" smtClean="0"/>
              <a:t>And we have passed the final stage in ISEIC'2022 competition </a:t>
            </a:r>
          </a:p>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a6f9423f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a6f9423f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a6f9423f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a6f9423f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1-Take the Fourier transform of (a windowed excerpt of) a signal.</a:t>
            </a:r>
          </a:p>
          <a:p>
            <a:r>
              <a:rPr lang="en-US" dirty="0" smtClean="0"/>
              <a:t>2-Map the powers of the spectrum obtained above onto the </a:t>
            </a:r>
            <a:r>
              <a:rPr lang="en-US" dirty="0" err="1" smtClean="0"/>
              <a:t>mel</a:t>
            </a:r>
            <a:r>
              <a:rPr lang="en-US" dirty="0" smtClean="0"/>
              <a:t> scale, using triangular overlapping windows or alternatively, cosine overlapping windows.</a:t>
            </a:r>
          </a:p>
          <a:p>
            <a:r>
              <a:rPr lang="en-US" dirty="0" smtClean="0"/>
              <a:t>3-Take the logs of the powers at each of the </a:t>
            </a:r>
            <a:r>
              <a:rPr lang="en-US" dirty="0" err="1" smtClean="0"/>
              <a:t>mel</a:t>
            </a:r>
            <a:r>
              <a:rPr lang="en-US" dirty="0" smtClean="0"/>
              <a:t> frequencies.</a:t>
            </a:r>
          </a:p>
          <a:p>
            <a:r>
              <a:rPr lang="en-US" dirty="0" smtClean="0"/>
              <a:t>4-Take the discrete cosine transform of the list of </a:t>
            </a:r>
            <a:r>
              <a:rPr lang="en-US" dirty="0" err="1" smtClean="0"/>
              <a:t>mel</a:t>
            </a:r>
            <a:r>
              <a:rPr lang="en-US" dirty="0" smtClean="0"/>
              <a:t> log powers, as if it were a </a:t>
            </a:r>
            <a:r>
              <a:rPr lang="en-US" dirty="0" err="1" smtClean="0"/>
              <a:t>signal.The</a:t>
            </a:r>
            <a:r>
              <a:rPr lang="en-US" dirty="0" smtClean="0"/>
              <a:t> MFCCs are the amplitudes of the resulting spectrum.</a:t>
            </a:r>
            <a:endParaRPr lang="en-US" dirty="0"/>
          </a:p>
        </p:txBody>
      </p:sp>
    </p:spTree>
    <p:extLst>
      <p:ext uri="{BB962C8B-B14F-4D97-AF65-F5344CB8AC3E}">
        <p14:creationId xmlns:p14="http://schemas.microsoft.com/office/powerpoint/2010/main" val="177565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Beside children,</a:t>
            </a:r>
            <a:r>
              <a:rPr lang="en-US" baseline="0" dirty="0" smtClean="0"/>
              <a:t> </a:t>
            </a:r>
            <a:r>
              <a:rPr lang="en-US" dirty="0" smtClean="0"/>
              <a:t>many people</a:t>
            </a:r>
            <a:r>
              <a:rPr lang="en-US" baseline="0" dirty="0" smtClean="0"/>
              <a:t> suffer from speech disorder due to m</a:t>
            </a:r>
            <a:r>
              <a:rPr lang="en-US" dirty="0" smtClean="0"/>
              <a:t>edical conditions like: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 autism(</a:t>
            </a:r>
            <a:r>
              <a:rPr lang="ar-EG" dirty="0" smtClean="0"/>
              <a:t>توحد</a:t>
            </a:r>
            <a:r>
              <a:rPr lang="en-US" dirty="0" smtClean="0"/>
              <a:t>), Attention Deficit Hyperactive Disorder (ADHD)</a:t>
            </a:r>
            <a:r>
              <a:rPr lang="ar-EG" dirty="0" smtClean="0"/>
              <a:t>(مريض فرط الحركه)</a:t>
            </a:r>
            <a:r>
              <a:rPr lang="en-US" dirty="0" smtClean="0"/>
              <a:t>, oral cancer, strokes (</a:t>
            </a:r>
            <a:r>
              <a:rPr lang="ar-EG" dirty="0" smtClean="0"/>
              <a:t>اصابت مناطق النطق</a:t>
            </a:r>
            <a:r>
              <a:rPr lang="en-US" dirty="0" smtClean="0"/>
              <a:t>), dementia</a:t>
            </a:r>
            <a:r>
              <a:rPr lang="ar-EG" dirty="0" smtClean="0"/>
              <a:t>(الخرف)</a:t>
            </a:r>
            <a:r>
              <a:rPr lang="en-US" dirty="0" smtClean="0"/>
              <a:t>, Alzheimer can spur speech disorders in individuals.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hlinkClick r:id="rId3"/>
              </a:rPr>
              <a:t>Aphasia</a:t>
            </a:r>
            <a:r>
              <a:rPr lang="en-US" sz="1100" b="1"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People with aphasia can have difficulty reading, writing, speaking and understanding language. The condition can develop when areas of your brain that process language are damaged by </a:t>
            </a:r>
            <a:r>
              <a:rPr lang="en-US" sz="1100" b="0" i="0" u="none" strike="noStrike" cap="none" dirty="0" smtClean="0">
                <a:solidFill>
                  <a:srgbClr val="000000"/>
                </a:solidFill>
                <a:effectLst/>
                <a:latin typeface="Arial"/>
                <a:ea typeface="Arial"/>
                <a:cs typeface="Arial"/>
                <a:sym typeface="Arial"/>
                <a:hlinkClick r:id="rId4"/>
              </a:rPr>
              <a:t>stroke</a:t>
            </a:r>
            <a:r>
              <a:rPr lang="en-US" sz="1100" b="0" i="0" u="none" strike="noStrike" cap="none" dirty="0" smtClean="0">
                <a:solidFill>
                  <a:srgbClr val="000000"/>
                </a:solidFill>
                <a:effectLst/>
                <a:latin typeface="Arial"/>
                <a:ea typeface="Arial"/>
                <a:cs typeface="Arial"/>
                <a:sym typeface="Arial"/>
              </a:rPr>
              <a:t> or injury.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hlinkClick r:id="rId5"/>
              </a:rPr>
              <a:t>Dysarthria</a:t>
            </a:r>
            <a:r>
              <a:rPr lang="en-US" sz="1100" b="1"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Sometimes, the muscles that control your speech become weak due to stroke, </a:t>
            </a:r>
            <a:r>
              <a:rPr lang="en-US" sz="1100" b="0" i="0" u="none" strike="noStrike" cap="none" dirty="0" smtClean="0">
                <a:solidFill>
                  <a:srgbClr val="000000"/>
                </a:solidFill>
                <a:effectLst/>
                <a:latin typeface="Arial"/>
                <a:ea typeface="Arial"/>
                <a:cs typeface="Arial"/>
                <a:sym typeface="Arial"/>
                <a:hlinkClick r:id="rId6"/>
              </a:rPr>
              <a:t>multiple sclerosis (MS)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hlinkClick r:id="rId7"/>
              </a:rPr>
              <a:t>amyotrophic lateral sclerosis (ALS)</a:t>
            </a:r>
            <a:r>
              <a:rPr lang="en-US" sz="1100" b="0" i="0" u="none" strike="noStrike" cap="none" dirty="0" smtClean="0">
                <a:solidFill>
                  <a:srgbClr val="000000"/>
                </a:solidFill>
                <a:effectLst/>
                <a:latin typeface="Arial"/>
                <a:ea typeface="Arial"/>
                <a:cs typeface="Arial"/>
                <a:sym typeface="Arial"/>
              </a:rPr>
              <a:t> or other nervous system disorders. People with dysarthria may have slow or slurred speech.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hlinkClick r:id="rId8"/>
              </a:rPr>
              <a:t>Apraxia</a:t>
            </a:r>
            <a:r>
              <a:rPr lang="en-US" sz="1100" b="1"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People with apraxia know what they want to say, but have trouble forming the words. They may have trouble with reading, writing, swallowing or other motor skills.(</a:t>
            </a:r>
            <a:r>
              <a:rPr lang="en-US" sz="1100" b="1" dirty="0" smtClean="0">
                <a:solidFill>
                  <a:schemeClr val="accent3">
                    <a:lumMod val="50000"/>
                  </a:schemeClr>
                </a:solidFill>
              </a:rPr>
              <a:t>Dementia</a:t>
            </a:r>
            <a:r>
              <a:rPr lang="en-US"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Expressive disorders. </a:t>
            </a:r>
            <a:r>
              <a:rPr lang="en-US" sz="1100" b="0" i="0" u="none" strike="noStrike" cap="none" dirty="0" smtClean="0">
                <a:solidFill>
                  <a:srgbClr val="000000"/>
                </a:solidFill>
                <a:effectLst/>
                <a:latin typeface="Arial"/>
                <a:ea typeface="Arial"/>
                <a:cs typeface="Arial"/>
                <a:sym typeface="Arial"/>
              </a:rPr>
              <a:t>People with expressive disorders may have difficulty getting words out or conveying their thoughts. Expressive disorders are linked to stroke or other neurological events, developmental delays or hearing loss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Cognitive-communication disorders. </a:t>
            </a:r>
            <a:r>
              <a:rPr lang="en-US" sz="1100" b="0" i="0" u="none" strike="noStrike" cap="none" dirty="0" smtClean="0">
                <a:solidFill>
                  <a:srgbClr val="000000"/>
                </a:solidFill>
                <a:effectLst/>
                <a:latin typeface="Arial"/>
                <a:ea typeface="Arial"/>
                <a:cs typeface="Arial"/>
                <a:sym typeface="Arial"/>
              </a:rPr>
              <a:t>When the area of your brain that controls your thinking ability is damaged, it can result in difficulty communicating. People with cognitive-communication disorders may have issues with listening, speaking, memory and problem-solving.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smtClean="0">
                <a:solidFill>
                  <a:schemeClr val="accent3">
                    <a:lumMod val="50000"/>
                  </a:schemeClr>
                </a:solidFill>
              </a:rPr>
              <a:t>Alzheimer</a:t>
            </a:r>
            <a:r>
              <a:rPr lang="en-US"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Beside children,</a:t>
            </a:r>
            <a:r>
              <a:rPr lang="en-US" baseline="0" dirty="0" smtClean="0"/>
              <a:t> </a:t>
            </a:r>
            <a:r>
              <a:rPr lang="en-US" dirty="0" smtClean="0"/>
              <a:t>many people</a:t>
            </a:r>
            <a:r>
              <a:rPr lang="en-US" baseline="0" dirty="0" smtClean="0"/>
              <a:t> suffer from speech disorder due to m</a:t>
            </a:r>
            <a:r>
              <a:rPr lang="en-US" dirty="0" smtClean="0"/>
              <a:t>edical conditions like: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 autism(</a:t>
            </a:r>
            <a:r>
              <a:rPr lang="ar-EG" dirty="0" smtClean="0"/>
              <a:t>توحد</a:t>
            </a:r>
            <a:r>
              <a:rPr lang="en-US" dirty="0" smtClean="0"/>
              <a:t>), Attention Deficit Hyperactive Disorder (ADHD)</a:t>
            </a:r>
            <a:r>
              <a:rPr lang="ar-EG" dirty="0" smtClean="0"/>
              <a:t>(مريض فرط الحركه)</a:t>
            </a:r>
            <a:r>
              <a:rPr lang="en-US" dirty="0" smtClean="0"/>
              <a:t>, oral cancer, strokes (</a:t>
            </a:r>
            <a:r>
              <a:rPr lang="ar-EG" dirty="0" smtClean="0"/>
              <a:t>اصابت مناطق النطق</a:t>
            </a:r>
            <a:r>
              <a:rPr lang="en-US" dirty="0" smtClean="0"/>
              <a:t>), dementia</a:t>
            </a:r>
            <a:r>
              <a:rPr lang="ar-EG" dirty="0" smtClean="0"/>
              <a:t>(الخرف)</a:t>
            </a:r>
            <a:r>
              <a:rPr lang="en-US" dirty="0" smtClean="0"/>
              <a:t>, Alzheimer can spur speech disorders in individuals.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Articulation disorders. </a:t>
            </a:r>
            <a:r>
              <a:rPr lang="en-US" sz="1100" b="0" i="0" u="none" strike="noStrike" cap="none" dirty="0" smtClean="0">
                <a:solidFill>
                  <a:srgbClr val="000000"/>
                </a:solidFill>
                <a:effectLst/>
                <a:latin typeface="Arial"/>
                <a:ea typeface="Arial"/>
                <a:cs typeface="Arial"/>
                <a:sym typeface="Arial"/>
              </a:rPr>
              <a:t>Children with articulation disorders are unable to produce certain word sounds. For example, they may substitute one sound for another — like saying “wed” instead of “red” or “</a:t>
            </a:r>
            <a:r>
              <a:rPr lang="en-US" sz="1100" b="0" i="0" u="none" strike="noStrike" cap="none" dirty="0" err="1" smtClean="0">
                <a:solidFill>
                  <a:srgbClr val="000000"/>
                </a:solidFill>
                <a:effectLst/>
                <a:latin typeface="Arial"/>
                <a:ea typeface="Arial"/>
                <a:cs typeface="Arial"/>
                <a:sym typeface="Arial"/>
              </a:rPr>
              <a:t>thith</a:t>
            </a:r>
            <a:r>
              <a:rPr lang="en-US" sz="1100" b="0" i="0" u="none" strike="noStrike" cap="none" dirty="0" smtClean="0">
                <a:solidFill>
                  <a:srgbClr val="000000"/>
                </a:solidFill>
                <a:effectLst/>
                <a:latin typeface="Arial"/>
                <a:ea typeface="Arial"/>
                <a:cs typeface="Arial"/>
                <a:sym typeface="Arial"/>
              </a:rPr>
              <a:t>” instead of “this.” Early intervention speech therapy can help with articulation disorders.(</a:t>
            </a:r>
            <a:r>
              <a:rPr lang="en-US" sz="1100" b="1" dirty="0" smtClean="0">
                <a:solidFill>
                  <a:schemeClr val="accent3">
                    <a:lumMod val="50000"/>
                  </a:schemeClr>
                </a:solidFill>
              </a:rPr>
              <a:t>ADHD</a:t>
            </a:r>
            <a:r>
              <a:rPr lang="en-US"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Fluency disorders. </a:t>
            </a:r>
            <a:r>
              <a:rPr lang="en-US" sz="1100" b="0" i="0" u="none" strike="noStrike" cap="none" dirty="0" smtClean="0">
                <a:solidFill>
                  <a:srgbClr val="000000"/>
                </a:solidFill>
                <a:effectLst/>
                <a:latin typeface="Arial"/>
                <a:ea typeface="Arial"/>
                <a:cs typeface="Arial"/>
                <a:sym typeface="Arial"/>
              </a:rPr>
              <a:t>Fluency disorders disrupt the speed, flow and rhythm of speech. </a:t>
            </a:r>
            <a:r>
              <a:rPr lang="en-US" sz="1100" b="0" i="0" u="none" strike="noStrike" cap="none" dirty="0" smtClean="0">
                <a:solidFill>
                  <a:srgbClr val="000000"/>
                </a:solidFill>
                <a:effectLst/>
                <a:latin typeface="Arial"/>
                <a:ea typeface="Arial"/>
                <a:cs typeface="Arial"/>
                <a:sym typeface="Arial"/>
                <a:hlinkClick r:id="rId3"/>
              </a:rPr>
              <a:t>Stuttering</a:t>
            </a:r>
            <a:r>
              <a:rPr lang="en-US" sz="1100" b="0" i="0" u="none" strike="noStrike" cap="none" dirty="0" smtClean="0">
                <a:solidFill>
                  <a:srgbClr val="000000"/>
                </a:solidFill>
                <a:effectLst/>
                <a:latin typeface="Arial"/>
                <a:ea typeface="Arial"/>
                <a:cs typeface="Arial"/>
                <a:sym typeface="Arial"/>
              </a:rPr>
              <a:t> (speech that’s interrupted or blocked) is a fluency disorder. So is cluttering (speech that’s merged together and fast).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Resonance disorders. </a:t>
            </a:r>
            <a:r>
              <a:rPr lang="en-US" sz="1100" b="0" i="0" u="none" strike="noStrike" cap="none" dirty="0" smtClean="0">
                <a:solidFill>
                  <a:srgbClr val="000000"/>
                </a:solidFill>
                <a:effectLst/>
                <a:latin typeface="Arial"/>
                <a:ea typeface="Arial"/>
                <a:cs typeface="Arial"/>
                <a:sym typeface="Arial"/>
              </a:rPr>
              <a:t>Conditions affecting your oral or nasal cavities may block airflow and alter the vibrations responsible for sound. Resonance disorders are linked to </a:t>
            </a:r>
            <a:r>
              <a:rPr lang="en-US" sz="1100" b="0" i="0" u="none" strike="noStrike" cap="none" dirty="0" smtClean="0">
                <a:solidFill>
                  <a:srgbClr val="000000"/>
                </a:solidFill>
                <a:effectLst/>
                <a:latin typeface="Arial"/>
                <a:ea typeface="Arial"/>
                <a:cs typeface="Arial"/>
                <a:sym typeface="Arial"/>
                <a:hlinkClick r:id="rId4"/>
              </a:rPr>
              <a:t>cleft palate</a:t>
            </a:r>
            <a:r>
              <a:rPr lang="en-US" sz="1100" b="0" i="0" u="none" strike="noStrike" cap="none" dirty="0" smtClean="0">
                <a:solidFill>
                  <a:srgbClr val="000000"/>
                </a:solidFill>
                <a:effectLst/>
                <a:latin typeface="Arial"/>
                <a:ea typeface="Arial"/>
                <a:cs typeface="Arial"/>
                <a:sym typeface="Arial"/>
              </a:rPr>
              <a:t>, swollen tonsils and other conditions that affect the structure of these body parts.(</a:t>
            </a:r>
            <a:r>
              <a:rPr lang="en-US" sz="1100" b="1" dirty="0" smtClean="0">
                <a:solidFill>
                  <a:schemeClr val="accent3">
                    <a:lumMod val="50000"/>
                  </a:schemeClr>
                </a:solidFill>
              </a:rPr>
              <a:t>Oral cancer</a:t>
            </a:r>
            <a:r>
              <a:rPr lang="en-US"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smtClean="0">
                <a:solidFill>
                  <a:srgbClr val="000000"/>
                </a:solidFill>
                <a:effectLst/>
                <a:latin typeface="Arial"/>
                <a:ea typeface="Arial"/>
                <a:cs typeface="Arial"/>
                <a:sym typeface="Arial"/>
              </a:rPr>
              <a:t>Receptive disorders. </a:t>
            </a:r>
            <a:r>
              <a:rPr lang="en-US" sz="1100" b="0" i="0" u="none" strike="noStrike" cap="none" dirty="0" smtClean="0">
                <a:solidFill>
                  <a:srgbClr val="000000"/>
                </a:solidFill>
                <a:effectLst/>
                <a:latin typeface="Arial"/>
                <a:ea typeface="Arial"/>
                <a:cs typeface="Arial"/>
                <a:sym typeface="Arial"/>
              </a:rPr>
              <a:t>People with receptive disorders have difficulty comprehending or processing what others are saying. As a result, they may have a limited vocabulary, trouble following directions or they may seem uninterested in conversation.(</a:t>
            </a:r>
            <a:r>
              <a:rPr lang="en-US" sz="1100" b="1" dirty="0" smtClean="0">
                <a:solidFill>
                  <a:schemeClr val="accent3">
                    <a:lumMod val="50000"/>
                  </a:schemeClr>
                </a:solidFill>
              </a:rPr>
              <a:t>Autism</a:t>
            </a:r>
            <a:r>
              <a:rPr lang="en-US"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29c87e64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29c87e64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buClr>
                <a:srgbClr val="000000"/>
              </a:buClr>
              <a:buSzPts val="1100"/>
              <a:buNone/>
              <a:defRPr/>
            </a:pPr>
            <a:r>
              <a:rPr lang="en-US" sz="1100" dirty="0" smtClean="0"/>
              <a:t>People having problems in pronouncing some letters are facing many challenges as their speech wouldn't be totally understandable and that may cause psychological issues as they will </a:t>
            </a:r>
            <a:r>
              <a:rPr lang="en-US" sz="1100" dirty="0" smtClean="0">
                <a:solidFill>
                  <a:srgbClr val="000000"/>
                </a:solidFill>
                <a:latin typeface="Arial"/>
                <a:ea typeface="Arial"/>
                <a:cs typeface="Arial"/>
                <a:sym typeface="Arial"/>
              </a:rPr>
              <a:t>lose </a:t>
            </a:r>
            <a:r>
              <a:rPr lang="en-US" sz="1100" dirty="0" smtClean="0"/>
              <a:t>self-confidence and will not be able to deal with society anymore</a:t>
            </a:r>
            <a:r>
              <a:rPr lang="ar-EG" sz="1100" baseline="0" dirty="0" smtClean="0"/>
              <a:t> </a:t>
            </a:r>
            <a:r>
              <a:rPr lang="en-US" sz="1100" baseline="0" dirty="0" smtClean="0"/>
              <a:t> as they will be vulnerable to bullying</a:t>
            </a:r>
            <a:endParaRPr lang="en-US" sz="11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40639" y="2463102"/>
            <a:ext cx="3935882" cy="3787041"/>
          </a:xfrm>
          <a:custGeom>
            <a:avLst/>
            <a:gdLst/>
            <a:ahLst/>
            <a:cxnLst/>
            <a:rect l="l" t="t" r="r" b="b"/>
            <a:pathLst>
              <a:path w="136343" h="131187" extrusionOk="0">
                <a:moveTo>
                  <a:pt x="70750" y="20866"/>
                </a:moveTo>
                <a:cubicBezTo>
                  <a:pt x="95392" y="20866"/>
                  <a:pt x="115418" y="40891"/>
                  <a:pt x="115478" y="65594"/>
                </a:cubicBezTo>
                <a:cubicBezTo>
                  <a:pt x="115478" y="83701"/>
                  <a:pt x="104566" y="100009"/>
                  <a:pt x="87838" y="106904"/>
                </a:cubicBezTo>
                <a:cubicBezTo>
                  <a:pt x="82294" y="109209"/>
                  <a:pt x="76475" y="110328"/>
                  <a:pt x="70706" y="110328"/>
                </a:cubicBezTo>
                <a:cubicBezTo>
                  <a:pt x="59065" y="110328"/>
                  <a:pt x="47632" y="105770"/>
                  <a:pt x="39093" y="97191"/>
                </a:cubicBezTo>
                <a:cubicBezTo>
                  <a:pt x="26322" y="84420"/>
                  <a:pt x="22485" y="65174"/>
                  <a:pt x="29380" y="48446"/>
                </a:cubicBezTo>
                <a:cubicBezTo>
                  <a:pt x="36335" y="31718"/>
                  <a:pt x="52643" y="20866"/>
                  <a:pt x="70750" y="20866"/>
                </a:cubicBezTo>
                <a:close/>
                <a:moveTo>
                  <a:pt x="70787" y="0"/>
                </a:moveTo>
                <a:cubicBezTo>
                  <a:pt x="53710" y="0"/>
                  <a:pt x="36905" y="6666"/>
                  <a:pt x="24343" y="19187"/>
                </a:cubicBezTo>
                <a:cubicBezTo>
                  <a:pt x="5637" y="37953"/>
                  <a:pt x="1" y="66193"/>
                  <a:pt x="10133" y="90656"/>
                </a:cubicBezTo>
                <a:cubicBezTo>
                  <a:pt x="20266" y="115178"/>
                  <a:pt x="44189" y="131127"/>
                  <a:pt x="70750" y="131187"/>
                </a:cubicBezTo>
                <a:cubicBezTo>
                  <a:pt x="106904" y="131127"/>
                  <a:pt x="136283" y="101808"/>
                  <a:pt x="136343" y="65594"/>
                </a:cubicBezTo>
                <a:cubicBezTo>
                  <a:pt x="136283" y="39033"/>
                  <a:pt x="120334" y="15170"/>
                  <a:pt x="95812" y="4977"/>
                </a:cubicBezTo>
                <a:cubicBezTo>
                  <a:pt x="87724" y="1627"/>
                  <a:pt x="79222" y="0"/>
                  <a:pt x="70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054592" y="-113034"/>
            <a:ext cx="1794866" cy="1725670"/>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78035" y="2226834"/>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294550" y="824213"/>
            <a:ext cx="4554900" cy="256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914200" y="3446738"/>
            <a:ext cx="3315600" cy="68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8124" y="365750"/>
            <a:ext cx="7707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Tree>
    <p:extLst>
      <p:ext uri="{BB962C8B-B14F-4D97-AF65-F5344CB8AC3E}">
        <p14:creationId xmlns:p14="http://schemas.microsoft.com/office/powerpoint/2010/main" val="4964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2"/>
        </a:solidFill>
        <a:effectLst/>
      </p:bgPr>
    </p:bg>
    <p:spTree>
      <p:nvGrpSpPr>
        <p:cNvPr id="1" name="Shape 156"/>
        <p:cNvGrpSpPr/>
        <p:nvPr/>
      </p:nvGrpSpPr>
      <p:grpSpPr>
        <a:xfrm>
          <a:off x="0" y="0"/>
          <a:ext cx="0" cy="0"/>
          <a:chOff x="0" y="0"/>
          <a:chExt cx="0" cy="0"/>
        </a:xfrm>
      </p:grpSpPr>
      <p:sp>
        <p:nvSpPr>
          <p:cNvPr id="157" name="Google Shape;157;p25"/>
          <p:cNvSpPr/>
          <p:nvPr/>
        </p:nvSpPr>
        <p:spPr>
          <a:xfrm>
            <a:off x="5054592" y="-113034"/>
            <a:ext cx="1794866" cy="1725670"/>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6978035" y="2226834"/>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a:off x="-740639" y="2463102"/>
            <a:ext cx="3935882" cy="3787041"/>
          </a:xfrm>
          <a:custGeom>
            <a:avLst/>
            <a:gdLst/>
            <a:ahLst/>
            <a:cxnLst/>
            <a:rect l="l" t="t" r="r" b="b"/>
            <a:pathLst>
              <a:path w="136343" h="131187" extrusionOk="0">
                <a:moveTo>
                  <a:pt x="70750" y="20866"/>
                </a:moveTo>
                <a:cubicBezTo>
                  <a:pt x="95392" y="20866"/>
                  <a:pt x="115418" y="40891"/>
                  <a:pt x="115478" y="65594"/>
                </a:cubicBezTo>
                <a:cubicBezTo>
                  <a:pt x="115478" y="83701"/>
                  <a:pt x="104566" y="100009"/>
                  <a:pt x="87838" y="106904"/>
                </a:cubicBezTo>
                <a:cubicBezTo>
                  <a:pt x="82294" y="109209"/>
                  <a:pt x="76475" y="110328"/>
                  <a:pt x="70706" y="110328"/>
                </a:cubicBezTo>
                <a:cubicBezTo>
                  <a:pt x="59065" y="110328"/>
                  <a:pt x="47632" y="105770"/>
                  <a:pt x="39093" y="97191"/>
                </a:cubicBezTo>
                <a:cubicBezTo>
                  <a:pt x="26322" y="84420"/>
                  <a:pt x="22485" y="65174"/>
                  <a:pt x="29380" y="48446"/>
                </a:cubicBezTo>
                <a:cubicBezTo>
                  <a:pt x="36335" y="31718"/>
                  <a:pt x="52643" y="20866"/>
                  <a:pt x="70750" y="20866"/>
                </a:cubicBezTo>
                <a:close/>
                <a:moveTo>
                  <a:pt x="70787" y="0"/>
                </a:moveTo>
                <a:cubicBezTo>
                  <a:pt x="53710" y="0"/>
                  <a:pt x="36905" y="6666"/>
                  <a:pt x="24343" y="19187"/>
                </a:cubicBezTo>
                <a:cubicBezTo>
                  <a:pt x="5637" y="37953"/>
                  <a:pt x="1" y="66193"/>
                  <a:pt x="10133" y="90656"/>
                </a:cubicBezTo>
                <a:cubicBezTo>
                  <a:pt x="20266" y="115178"/>
                  <a:pt x="44189" y="131127"/>
                  <a:pt x="70750" y="131187"/>
                </a:cubicBezTo>
                <a:cubicBezTo>
                  <a:pt x="106904" y="131127"/>
                  <a:pt x="136283" y="101808"/>
                  <a:pt x="136343" y="65594"/>
                </a:cubicBezTo>
                <a:cubicBezTo>
                  <a:pt x="136283" y="39033"/>
                  <a:pt x="120334" y="15170"/>
                  <a:pt x="95812" y="4977"/>
                </a:cubicBezTo>
                <a:cubicBezTo>
                  <a:pt x="87724" y="1627"/>
                  <a:pt x="79222" y="0"/>
                  <a:pt x="70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txBox="1">
            <a:spLocks noGrp="1"/>
          </p:cNvSpPr>
          <p:nvPr>
            <p:ph type="title"/>
          </p:nvPr>
        </p:nvSpPr>
        <p:spPr>
          <a:xfrm>
            <a:off x="2963600" y="287500"/>
            <a:ext cx="4269600" cy="8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solidFill>
                  <a:schemeClr val="lt1"/>
                </a:solidFill>
              </a:defRPr>
            </a:lvl1pPr>
            <a:lvl2pPr lvl="1" rtl="0">
              <a:spcBef>
                <a:spcPts val="0"/>
              </a:spcBef>
              <a:spcAft>
                <a:spcPts val="0"/>
              </a:spcAft>
              <a:buSzPts val="5200"/>
              <a:buNone/>
              <a:defRPr sz="5200">
                <a:latin typeface="Lato Light"/>
                <a:ea typeface="Lato Light"/>
                <a:cs typeface="Lato Light"/>
                <a:sym typeface="Lato Light"/>
              </a:defRPr>
            </a:lvl2pPr>
            <a:lvl3pPr lvl="2" rtl="0">
              <a:spcBef>
                <a:spcPts val="0"/>
              </a:spcBef>
              <a:spcAft>
                <a:spcPts val="0"/>
              </a:spcAft>
              <a:buSzPts val="5200"/>
              <a:buNone/>
              <a:defRPr sz="5200">
                <a:latin typeface="Lato Light"/>
                <a:ea typeface="Lato Light"/>
                <a:cs typeface="Lato Light"/>
                <a:sym typeface="Lato Light"/>
              </a:defRPr>
            </a:lvl3pPr>
            <a:lvl4pPr lvl="3" rtl="0">
              <a:spcBef>
                <a:spcPts val="0"/>
              </a:spcBef>
              <a:spcAft>
                <a:spcPts val="0"/>
              </a:spcAft>
              <a:buSzPts val="5200"/>
              <a:buNone/>
              <a:defRPr sz="5200">
                <a:latin typeface="Lato Light"/>
                <a:ea typeface="Lato Light"/>
                <a:cs typeface="Lato Light"/>
                <a:sym typeface="Lato Light"/>
              </a:defRPr>
            </a:lvl4pPr>
            <a:lvl5pPr lvl="4" rtl="0">
              <a:spcBef>
                <a:spcPts val="0"/>
              </a:spcBef>
              <a:spcAft>
                <a:spcPts val="0"/>
              </a:spcAft>
              <a:buSzPts val="5200"/>
              <a:buNone/>
              <a:defRPr sz="5200">
                <a:latin typeface="Lato Light"/>
                <a:ea typeface="Lato Light"/>
                <a:cs typeface="Lato Light"/>
                <a:sym typeface="Lato Light"/>
              </a:defRPr>
            </a:lvl5pPr>
            <a:lvl6pPr lvl="5" rtl="0">
              <a:spcBef>
                <a:spcPts val="0"/>
              </a:spcBef>
              <a:spcAft>
                <a:spcPts val="0"/>
              </a:spcAft>
              <a:buSzPts val="5200"/>
              <a:buNone/>
              <a:defRPr sz="5200">
                <a:latin typeface="Lato Light"/>
                <a:ea typeface="Lato Light"/>
                <a:cs typeface="Lato Light"/>
                <a:sym typeface="Lato Light"/>
              </a:defRPr>
            </a:lvl6pPr>
            <a:lvl7pPr lvl="6" rtl="0">
              <a:spcBef>
                <a:spcPts val="0"/>
              </a:spcBef>
              <a:spcAft>
                <a:spcPts val="0"/>
              </a:spcAft>
              <a:buSzPts val="5200"/>
              <a:buNone/>
              <a:defRPr sz="5200">
                <a:latin typeface="Lato Light"/>
                <a:ea typeface="Lato Light"/>
                <a:cs typeface="Lato Light"/>
                <a:sym typeface="Lato Light"/>
              </a:defRPr>
            </a:lvl7pPr>
            <a:lvl8pPr lvl="7" rtl="0">
              <a:spcBef>
                <a:spcPts val="0"/>
              </a:spcBef>
              <a:spcAft>
                <a:spcPts val="0"/>
              </a:spcAft>
              <a:buSzPts val="5200"/>
              <a:buNone/>
              <a:defRPr sz="5200">
                <a:latin typeface="Lato Light"/>
                <a:ea typeface="Lato Light"/>
                <a:cs typeface="Lato Light"/>
                <a:sym typeface="Lato Light"/>
              </a:defRPr>
            </a:lvl8pPr>
            <a:lvl9pPr lvl="8" rtl="0">
              <a:spcBef>
                <a:spcPts val="0"/>
              </a:spcBef>
              <a:spcAft>
                <a:spcPts val="0"/>
              </a:spcAft>
              <a:buSzPts val="5200"/>
              <a:buNone/>
              <a:defRPr sz="5200">
                <a:latin typeface="Lato Light"/>
                <a:ea typeface="Lato Light"/>
                <a:cs typeface="Lato Light"/>
                <a:sym typeface="Lato Light"/>
              </a:defRPr>
            </a:lvl9pPr>
          </a:lstStyle>
          <a:p>
            <a:endParaRPr/>
          </a:p>
        </p:txBody>
      </p:sp>
      <p:sp>
        <p:nvSpPr>
          <p:cNvPr id="161" name="Google Shape;161;p25"/>
          <p:cNvSpPr txBox="1">
            <a:spLocks noGrp="1"/>
          </p:cNvSpPr>
          <p:nvPr>
            <p:ph type="title" idx="2"/>
          </p:nvPr>
        </p:nvSpPr>
        <p:spPr>
          <a:xfrm>
            <a:off x="3171800" y="1310175"/>
            <a:ext cx="3853200" cy="112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Lato"/>
              <a:buNone/>
              <a:defRPr sz="1400" b="0">
                <a:solidFill>
                  <a:schemeClr val="lt1"/>
                </a:solidFill>
                <a:latin typeface="Lato"/>
                <a:ea typeface="Lato"/>
                <a:cs typeface="Lato"/>
                <a:sym typeface="Lato"/>
              </a:defRPr>
            </a:lvl1pPr>
            <a:lvl2pPr lvl="1"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2pPr>
            <a:lvl3pPr lvl="2"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3pPr>
            <a:lvl4pPr lvl="3"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4pPr>
            <a:lvl5pPr lvl="4"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5pPr>
            <a:lvl6pPr lvl="5"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6pPr>
            <a:lvl7pPr lvl="6"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7pPr>
            <a:lvl8pPr lvl="7"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8pPr>
            <a:lvl9pPr lvl="8" rtl="0">
              <a:spcBef>
                <a:spcPts val="0"/>
              </a:spcBef>
              <a:spcAft>
                <a:spcPts val="0"/>
              </a:spcAft>
              <a:buClr>
                <a:schemeClr val="lt1"/>
              </a:buClr>
              <a:buSzPts val="1400"/>
              <a:buFont typeface="Lato"/>
              <a:buNone/>
              <a:defRPr sz="1400">
                <a:solidFill>
                  <a:schemeClr val="lt1"/>
                </a:solidFill>
                <a:latin typeface="Lato"/>
                <a:ea typeface="Lato"/>
                <a:cs typeface="Lato"/>
                <a:sym typeface="Lato"/>
              </a:defRPr>
            </a:lvl9pPr>
          </a:lstStyle>
          <a:p>
            <a:endParaRPr/>
          </a:p>
        </p:txBody>
      </p:sp>
      <p:sp>
        <p:nvSpPr>
          <p:cNvPr id="162" name="Google Shape;162;p25"/>
          <p:cNvSpPr/>
          <p:nvPr/>
        </p:nvSpPr>
        <p:spPr>
          <a:xfrm>
            <a:off x="-823900" y="0"/>
            <a:ext cx="1828200" cy="5143500"/>
          </a:xfrm>
          <a:prstGeom prst="roundRect">
            <a:avLst>
              <a:gd name="adj" fmla="val 41412"/>
            </a:avLst>
          </a:prstGeom>
          <a:solidFill>
            <a:schemeClr val="lt2"/>
          </a:solidFill>
          <a:ln>
            <a:noFill/>
          </a:ln>
          <a:effectLst>
            <a:outerShdw blurRad="128588" dist="19050" algn="bl" rotWithShape="0">
              <a:schemeClr val="dk2">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572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t Of Contents">
  <p:cSld name="Tablet Of Contents">
    <p:spTree>
      <p:nvGrpSpPr>
        <p:cNvPr id="1" name="Shape 100"/>
        <p:cNvGrpSpPr/>
        <p:nvPr/>
      </p:nvGrpSpPr>
      <p:grpSpPr>
        <a:xfrm>
          <a:off x="0" y="0"/>
          <a:ext cx="0" cy="0"/>
          <a:chOff x="0" y="0"/>
          <a:chExt cx="0" cy="0"/>
        </a:xfrm>
      </p:grpSpPr>
      <p:sp>
        <p:nvSpPr>
          <p:cNvPr id="101" name="Google Shape;101;p18"/>
          <p:cNvSpPr/>
          <p:nvPr/>
        </p:nvSpPr>
        <p:spPr>
          <a:xfrm>
            <a:off x="5949225" y="15079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3651975" y="15079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1366575" y="15079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5949225" y="29785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3651975" y="29785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1366575" y="2978550"/>
            <a:ext cx="1828200" cy="1013400"/>
          </a:xfrm>
          <a:prstGeom prst="roundRect">
            <a:avLst>
              <a:gd name="adj" fmla="val 16667"/>
            </a:avLst>
          </a:prstGeom>
          <a:solidFill>
            <a:schemeClr val="accent2"/>
          </a:solidFill>
          <a:ln>
            <a:noFill/>
          </a:ln>
          <a:effectLst>
            <a:outerShdw blurRad="57150" algn="bl" rotWithShape="0">
              <a:srgbClr val="43434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8"/>
          <p:cNvPicPr preferRelativeResize="0"/>
          <p:nvPr/>
        </p:nvPicPr>
        <p:blipFill>
          <a:blip r:embed="rId2">
            <a:alphaModFix/>
          </a:blip>
          <a:stretch>
            <a:fillRect/>
          </a:stretch>
        </p:blipFill>
        <p:spPr>
          <a:xfrm>
            <a:off x="2329300" y="1149125"/>
            <a:ext cx="4048000" cy="3278201"/>
          </a:xfrm>
          <a:prstGeom prst="rect">
            <a:avLst/>
          </a:prstGeom>
          <a:noFill/>
          <a:ln>
            <a:noFill/>
          </a:ln>
        </p:spPr>
      </p:pic>
      <p:sp>
        <p:nvSpPr>
          <p:cNvPr id="108" name="Google Shape;108;p18"/>
          <p:cNvSpPr txBox="1">
            <a:spLocks noGrp="1"/>
          </p:cNvSpPr>
          <p:nvPr>
            <p:ph type="subTitle" idx="1"/>
          </p:nvPr>
        </p:nvSpPr>
        <p:spPr>
          <a:xfrm>
            <a:off x="3778900" y="1857950"/>
            <a:ext cx="1574400" cy="3168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Clr>
                <a:schemeClr val="dk1"/>
              </a:buClr>
              <a:buSzPts val="2000"/>
              <a:buFont typeface="Josefin Sans Medium"/>
              <a:buNone/>
              <a:defRPr sz="2000" b="1">
                <a:solidFill>
                  <a:schemeClr val="lt1"/>
                </a:solidFill>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
        <p:nvSpPr>
          <p:cNvPr id="109" name="Google Shape;109;p18"/>
          <p:cNvSpPr txBox="1">
            <a:spLocks noGrp="1"/>
          </p:cNvSpPr>
          <p:nvPr>
            <p:ph type="subTitle" idx="2"/>
          </p:nvPr>
        </p:nvSpPr>
        <p:spPr>
          <a:xfrm>
            <a:off x="6076573" y="1857950"/>
            <a:ext cx="1573500" cy="3168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Clr>
                <a:schemeClr val="dk1"/>
              </a:buClr>
              <a:buSzPts val="2000"/>
              <a:buFont typeface="Josefin Sans Medium"/>
              <a:buNone/>
              <a:defRPr sz="2000" b="1">
                <a:solidFill>
                  <a:schemeClr val="lt1"/>
                </a:solidFill>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
        <p:nvSpPr>
          <p:cNvPr id="110" name="Google Shape;110;p18">
            <a:hlinkClick r:id="rId3" action="ppaction://hlinksldjump"/>
          </p:cNvPr>
          <p:cNvSpPr txBox="1">
            <a:spLocks noGrp="1"/>
          </p:cNvSpPr>
          <p:nvPr>
            <p:ph type="title"/>
          </p:nvPr>
        </p:nvSpPr>
        <p:spPr>
          <a:xfrm>
            <a:off x="1493575" y="1856300"/>
            <a:ext cx="1574400" cy="3201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SzPts val="2000"/>
              <a:buFont typeface="Josefin Sans Medium"/>
              <a:buNone/>
              <a:defRPr sz="2000" b="1">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1" name="Google Shape;111;p18"/>
          <p:cNvSpPr txBox="1">
            <a:spLocks noGrp="1"/>
          </p:cNvSpPr>
          <p:nvPr>
            <p:ph type="subTitle" idx="3"/>
          </p:nvPr>
        </p:nvSpPr>
        <p:spPr>
          <a:xfrm>
            <a:off x="3778900" y="3328550"/>
            <a:ext cx="1574400" cy="3168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Clr>
                <a:schemeClr val="dk1"/>
              </a:buClr>
              <a:buSzPts val="2000"/>
              <a:buFont typeface="Josefin Sans Medium"/>
              <a:buNone/>
              <a:defRPr sz="2000" b="1">
                <a:solidFill>
                  <a:schemeClr val="lt1"/>
                </a:solidFill>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
        <p:nvSpPr>
          <p:cNvPr id="112" name="Google Shape;112;p18"/>
          <p:cNvSpPr txBox="1">
            <a:spLocks noGrp="1"/>
          </p:cNvSpPr>
          <p:nvPr>
            <p:ph type="subTitle" idx="4"/>
          </p:nvPr>
        </p:nvSpPr>
        <p:spPr>
          <a:xfrm>
            <a:off x="6076125" y="3328550"/>
            <a:ext cx="1574400" cy="3168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Clr>
                <a:schemeClr val="dk1"/>
              </a:buClr>
              <a:buSzPts val="2000"/>
              <a:buFont typeface="Josefin Sans Medium"/>
              <a:buNone/>
              <a:defRPr sz="2000" b="1">
                <a:solidFill>
                  <a:schemeClr val="lt1"/>
                </a:solidFill>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
        <p:nvSpPr>
          <p:cNvPr id="113" name="Google Shape;113;p18"/>
          <p:cNvSpPr txBox="1">
            <a:spLocks noGrp="1"/>
          </p:cNvSpPr>
          <p:nvPr>
            <p:ph type="subTitle" idx="5"/>
          </p:nvPr>
        </p:nvSpPr>
        <p:spPr>
          <a:xfrm>
            <a:off x="1493575" y="3328550"/>
            <a:ext cx="1574400" cy="316800"/>
          </a:xfrm>
          <a:prstGeom prst="rect">
            <a:avLst/>
          </a:prstGeom>
        </p:spPr>
        <p:txBody>
          <a:bodyPr spcFirstLastPara="1" wrap="square" lIns="91425" tIns="91425" rIns="91425" bIns="91425" anchor="ctr" anchorCtr="0">
            <a:noAutofit/>
          </a:bodyPr>
          <a:lstStyle>
            <a:lvl1pPr marL="0" marR="0" lvl="0" indent="-127000" algn="ctr" rtl="0">
              <a:lnSpc>
                <a:spcPct val="100000"/>
              </a:lnSpc>
              <a:spcBef>
                <a:spcPts val="0"/>
              </a:spcBef>
              <a:spcAft>
                <a:spcPts val="0"/>
              </a:spcAft>
              <a:buClr>
                <a:schemeClr val="dk1"/>
              </a:buClr>
              <a:buSzPts val="2000"/>
              <a:buFont typeface="Josefin Sans Medium"/>
              <a:buNone/>
              <a:defRPr sz="2000" b="1">
                <a:solidFill>
                  <a:schemeClr val="lt1"/>
                </a:solidFill>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Tree>
    <p:extLst>
      <p:ext uri="{BB962C8B-B14F-4D97-AF65-F5344CB8AC3E}">
        <p14:creationId xmlns:p14="http://schemas.microsoft.com/office/powerpoint/2010/main" val="269430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4"/>
        <p:cNvGrpSpPr/>
        <p:nvPr/>
      </p:nvGrpSpPr>
      <p:grpSpPr>
        <a:xfrm>
          <a:off x="0" y="0"/>
          <a:ext cx="0" cy="0"/>
          <a:chOff x="0" y="0"/>
          <a:chExt cx="0" cy="0"/>
        </a:xfrm>
      </p:grpSpPr>
      <p:sp>
        <p:nvSpPr>
          <p:cNvPr id="15" name="Google Shape;15;p3"/>
          <p:cNvSpPr/>
          <p:nvPr/>
        </p:nvSpPr>
        <p:spPr>
          <a:xfrm>
            <a:off x="6523785" y="1815059"/>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00136" y="3803827"/>
            <a:ext cx="3935882" cy="3787041"/>
          </a:xfrm>
          <a:custGeom>
            <a:avLst/>
            <a:gdLst/>
            <a:ahLst/>
            <a:cxnLst/>
            <a:rect l="l" t="t" r="r" b="b"/>
            <a:pathLst>
              <a:path w="136343" h="131187" extrusionOk="0">
                <a:moveTo>
                  <a:pt x="70750" y="20866"/>
                </a:moveTo>
                <a:cubicBezTo>
                  <a:pt x="95392" y="20866"/>
                  <a:pt x="115418" y="40891"/>
                  <a:pt x="115478" y="65594"/>
                </a:cubicBezTo>
                <a:cubicBezTo>
                  <a:pt x="115478" y="83701"/>
                  <a:pt x="104566" y="100009"/>
                  <a:pt x="87838" y="106904"/>
                </a:cubicBezTo>
                <a:cubicBezTo>
                  <a:pt x="82294" y="109209"/>
                  <a:pt x="76475" y="110328"/>
                  <a:pt x="70706" y="110328"/>
                </a:cubicBezTo>
                <a:cubicBezTo>
                  <a:pt x="59065" y="110328"/>
                  <a:pt x="47632" y="105770"/>
                  <a:pt x="39093" y="97191"/>
                </a:cubicBezTo>
                <a:cubicBezTo>
                  <a:pt x="26322" y="84420"/>
                  <a:pt x="22485" y="65174"/>
                  <a:pt x="29380" y="48446"/>
                </a:cubicBezTo>
                <a:cubicBezTo>
                  <a:pt x="36335" y="31718"/>
                  <a:pt x="52643" y="20866"/>
                  <a:pt x="70750" y="20866"/>
                </a:cubicBezTo>
                <a:close/>
                <a:moveTo>
                  <a:pt x="70787" y="0"/>
                </a:moveTo>
                <a:cubicBezTo>
                  <a:pt x="53710" y="0"/>
                  <a:pt x="36905" y="6666"/>
                  <a:pt x="24343" y="19187"/>
                </a:cubicBezTo>
                <a:cubicBezTo>
                  <a:pt x="5637" y="37953"/>
                  <a:pt x="1" y="66193"/>
                  <a:pt x="10133" y="90656"/>
                </a:cubicBezTo>
                <a:cubicBezTo>
                  <a:pt x="20266" y="115178"/>
                  <a:pt x="44189" y="131127"/>
                  <a:pt x="70750" y="131187"/>
                </a:cubicBezTo>
                <a:cubicBezTo>
                  <a:pt x="106904" y="131127"/>
                  <a:pt x="136283" y="101808"/>
                  <a:pt x="136343" y="65594"/>
                </a:cubicBezTo>
                <a:cubicBezTo>
                  <a:pt x="136283" y="39033"/>
                  <a:pt x="120334" y="15170"/>
                  <a:pt x="95812" y="4977"/>
                </a:cubicBezTo>
                <a:cubicBezTo>
                  <a:pt x="87724" y="1627"/>
                  <a:pt x="79222" y="0"/>
                  <a:pt x="70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999700" y="2150850"/>
            <a:ext cx="813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200" b="1">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p:nvPr/>
        </p:nvSpPr>
        <p:spPr>
          <a:xfrm>
            <a:off x="2489517" y="-215096"/>
            <a:ext cx="1794866" cy="1725670"/>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23900" y="0"/>
            <a:ext cx="1828200" cy="5143500"/>
          </a:xfrm>
          <a:prstGeom prst="roundRect">
            <a:avLst>
              <a:gd name="adj" fmla="val 41412"/>
            </a:avLst>
          </a:prstGeom>
          <a:solidFill>
            <a:schemeClr val="lt2"/>
          </a:solidFill>
          <a:ln>
            <a:noFill/>
          </a:ln>
          <a:effectLst>
            <a:outerShdw blurRad="128588" dist="19050" algn="bl" rotWithShape="0">
              <a:schemeClr val="dk2">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1794673" y="260023"/>
            <a:ext cx="1427095" cy="1372077"/>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5618547" y="3722509"/>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565000" y="1668200"/>
            <a:ext cx="4014000" cy="105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5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565225" y="2722100"/>
            <a:ext cx="40140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170"/>
        <p:cNvGrpSpPr/>
        <p:nvPr/>
      </p:nvGrpSpPr>
      <p:grpSpPr>
        <a:xfrm>
          <a:off x="0" y="0"/>
          <a:ext cx="0" cy="0"/>
          <a:chOff x="0" y="0"/>
          <a:chExt cx="0" cy="0"/>
        </a:xfrm>
      </p:grpSpPr>
      <p:sp>
        <p:nvSpPr>
          <p:cNvPr id="171" name="Google Shape;171;p27"/>
          <p:cNvSpPr/>
          <p:nvPr/>
        </p:nvSpPr>
        <p:spPr>
          <a:xfrm>
            <a:off x="-740639" y="2463102"/>
            <a:ext cx="3935882" cy="3787041"/>
          </a:xfrm>
          <a:custGeom>
            <a:avLst/>
            <a:gdLst/>
            <a:ahLst/>
            <a:cxnLst/>
            <a:rect l="l" t="t" r="r" b="b"/>
            <a:pathLst>
              <a:path w="136343" h="131187" extrusionOk="0">
                <a:moveTo>
                  <a:pt x="70750" y="20866"/>
                </a:moveTo>
                <a:cubicBezTo>
                  <a:pt x="95392" y="20866"/>
                  <a:pt x="115418" y="40891"/>
                  <a:pt x="115478" y="65594"/>
                </a:cubicBezTo>
                <a:cubicBezTo>
                  <a:pt x="115478" y="83701"/>
                  <a:pt x="104566" y="100009"/>
                  <a:pt x="87838" y="106904"/>
                </a:cubicBezTo>
                <a:cubicBezTo>
                  <a:pt x="82294" y="109209"/>
                  <a:pt x="76475" y="110328"/>
                  <a:pt x="70706" y="110328"/>
                </a:cubicBezTo>
                <a:cubicBezTo>
                  <a:pt x="59065" y="110328"/>
                  <a:pt x="47632" y="105770"/>
                  <a:pt x="39093" y="97191"/>
                </a:cubicBezTo>
                <a:cubicBezTo>
                  <a:pt x="26322" y="84420"/>
                  <a:pt x="22485" y="65174"/>
                  <a:pt x="29380" y="48446"/>
                </a:cubicBezTo>
                <a:cubicBezTo>
                  <a:pt x="36335" y="31718"/>
                  <a:pt x="52643" y="20866"/>
                  <a:pt x="70750" y="20866"/>
                </a:cubicBezTo>
                <a:close/>
                <a:moveTo>
                  <a:pt x="70787" y="0"/>
                </a:moveTo>
                <a:cubicBezTo>
                  <a:pt x="53710" y="0"/>
                  <a:pt x="36905" y="6666"/>
                  <a:pt x="24343" y="19187"/>
                </a:cubicBezTo>
                <a:cubicBezTo>
                  <a:pt x="5637" y="37953"/>
                  <a:pt x="1" y="66193"/>
                  <a:pt x="10133" y="90656"/>
                </a:cubicBezTo>
                <a:cubicBezTo>
                  <a:pt x="20266" y="115178"/>
                  <a:pt x="44189" y="131127"/>
                  <a:pt x="70750" y="131187"/>
                </a:cubicBezTo>
                <a:cubicBezTo>
                  <a:pt x="106904" y="131127"/>
                  <a:pt x="136283" y="101808"/>
                  <a:pt x="136343" y="65594"/>
                </a:cubicBezTo>
                <a:cubicBezTo>
                  <a:pt x="136283" y="39033"/>
                  <a:pt x="120334" y="15170"/>
                  <a:pt x="95812" y="4977"/>
                </a:cubicBezTo>
                <a:cubicBezTo>
                  <a:pt x="87724" y="1627"/>
                  <a:pt x="79222" y="0"/>
                  <a:pt x="70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54592" y="-113034"/>
            <a:ext cx="1794866" cy="1725670"/>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6978035" y="2226834"/>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1">
    <p:bg>
      <p:bgPr>
        <a:solidFill>
          <a:schemeClr val="accent2"/>
        </a:solidFill>
        <a:effectLst/>
      </p:bgPr>
    </p:bg>
    <p:spTree>
      <p:nvGrpSpPr>
        <p:cNvPr id="1" name="Shape 174"/>
        <p:cNvGrpSpPr/>
        <p:nvPr/>
      </p:nvGrpSpPr>
      <p:grpSpPr>
        <a:xfrm>
          <a:off x="0" y="0"/>
          <a:ext cx="0" cy="0"/>
          <a:chOff x="0" y="0"/>
          <a:chExt cx="0" cy="0"/>
        </a:xfrm>
      </p:grpSpPr>
      <p:sp>
        <p:nvSpPr>
          <p:cNvPr id="175" name="Google Shape;175;p28"/>
          <p:cNvSpPr/>
          <p:nvPr/>
        </p:nvSpPr>
        <p:spPr>
          <a:xfrm>
            <a:off x="5054592" y="-113034"/>
            <a:ext cx="1794866" cy="1725670"/>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6978035" y="2226834"/>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740639" y="2463102"/>
            <a:ext cx="3935882" cy="3787041"/>
          </a:xfrm>
          <a:custGeom>
            <a:avLst/>
            <a:gdLst/>
            <a:ahLst/>
            <a:cxnLst/>
            <a:rect l="l" t="t" r="r" b="b"/>
            <a:pathLst>
              <a:path w="136343" h="131187" extrusionOk="0">
                <a:moveTo>
                  <a:pt x="70750" y="20866"/>
                </a:moveTo>
                <a:cubicBezTo>
                  <a:pt x="95392" y="20866"/>
                  <a:pt x="115418" y="40891"/>
                  <a:pt x="115478" y="65594"/>
                </a:cubicBezTo>
                <a:cubicBezTo>
                  <a:pt x="115478" y="83701"/>
                  <a:pt x="104566" y="100009"/>
                  <a:pt x="87838" y="106904"/>
                </a:cubicBezTo>
                <a:cubicBezTo>
                  <a:pt x="82294" y="109209"/>
                  <a:pt x="76475" y="110328"/>
                  <a:pt x="70706" y="110328"/>
                </a:cubicBezTo>
                <a:cubicBezTo>
                  <a:pt x="59065" y="110328"/>
                  <a:pt x="47632" y="105770"/>
                  <a:pt x="39093" y="97191"/>
                </a:cubicBezTo>
                <a:cubicBezTo>
                  <a:pt x="26322" y="84420"/>
                  <a:pt x="22485" y="65174"/>
                  <a:pt x="29380" y="48446"/>
                </a:cubicBezTo>
                <a:cubicBezTo>
                  <a:pt x="36335" y="31718"/>
                  <a:pt x="52643" y="20866"/>
                  <a:pt x="70750" y="20866"/>
                </a:cubicBezTo>
                <a:close/>
                <a:moveTo>
                  <a:pt x="70787" y="0"/>
                </a:moveTo>
                <a:cubicBezTo>
                  <a:pt x="53710" y="0"/>
                  <a:pt x="36905" y="6666"/>
                  <a:pt x="24343" y="19187"/>
                </a:cubicBezTo>
                <a:cubicBezTo>
                  <a:pt x="5637" y="37953"/>
                  <a:pt x="1" y="66193"/>
                  <a:pt x="10133" y="90656"/>
                </a:cubicBezTo>
                <a:cubicBezTo>
                  <a:pt x="20266" y="115178"/>
                  <a:pt x="44189" y="131127"/>
                  <a:pt x="70750" y="131187"/>
                </a:cubicBezTo>
                <a:cubicBezTo>
                  <a:pt x="106904" y="131127"/>
                  <a:pt x="136283" y="101808"/>
                  <a:pt x="136343" y="65594"/>
                </a:cubicBezTo>
                <a:cubicBezTo>
                  <a:pt x="136283" y="39033"/>
                  <a:pt x="120334" y="15170"/>
                  <a:pt x="95812" y="4977"/>
                </a:cubicBezTo>
                <a:cubicBezTo>
                  <a:pt x="87724" y="1627"/>
                  <a:pt x="79222" y="0"/>
                  <a:pt x="70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823900" y="0"/>
            <a:ext cx="1828200" cy="5143500"/>
          </a:xfrm>
          <a:prstGeom prst="roundRect">
            <a:avLst>
              <a:gd name="adj" fmla="val 41412"/>
            </a:avLst>
          </a:prstGeom>
          <a:solidFill>
            <a:schemeClr val="lt2"/>
          </a:solidFill>
          <a:ln>
            <a:noFill/>
          </a:ln>
          <a:effectLst>
            <a:outerShdw blurRad="128588" dist="19050" algn="bl" rotWithShape="0">
              <a:schemeClr val="dk2">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2">
    <p:spTree>
      <p:nvGrpSpPr>
        <p:cNvPr id="1" name="Shape 179"/>
        <p:cNvGrpSpPr/>
        <p:nvPr/>
      </p:nvGrpSpPr>
      <p:grpSpPr>
        <a:xfrm>
          <a:off x="0" y="0"/>
          <a:ext cx="0" cy="0"/>
          <a:chOff x="0" y="0"/>
          <a:chExt cx="0" cy="0"/>
        </a:xfrm>
      </p:grpSpPr>
      <p:sp>
        <p:nvSpPr>
          <p:cNvPr id="180" name="Google Shape;180;p29"/>
          <p:cNvSpPr/>
          <p:nvPr/>
        </p:nvSpPr>
        <p:spPr>
          <a:xfrm>
            <a:off x="1794673" y="260023"/>
            <a:ext cx="1427095" cy="1372077"/>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5618547" y="3722509"/>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3">
    <p:spTree>
      <p:nvGrpSpPr>
        <p:cNvPr id="1" name="Shape 182"/>
        <p:cNvGrpSpPr/>
        <p:nvPr/>
      </p:nvGrpSpPr>
      <p:grpSpPr>
        <a:xfrm>
          <a:off x="0" y="0"/>
          <a:ext cx="0" cy="0"/>
          <a:chOff x="0" y="0"/>
          <a:chExt cx="0" cy="0"/>
        </a:xfrm>
      </p:grpSpPr>
      <p:sp>
        <p:nvSpPr>
          <p:cNvPr id="183" name="Google Shape;183;p30"/>
          <p:cNvSpPr/>
          <p:nvPr/>
        </p:nvSpPr>
        <p:spPr>
          <a:xfrm>
            <a:off x="-823900" y="0"/>
            <a:ext cx="1828200" cy="5143500"/>
          </a:xfrm>
          <a:prstGeom prst="roundRect">
            <a:avLst>
              <a:gd name="adj" fmla="val 41412"/>
            </a:avLst>
          </a:prstGeom>
          <a:solidFill>
            <a:schemeClr val="lt2"/>
          </a:solidFill>
          <a:ln>
            <a:noFill/>
          </a:ln>
          <a:effectLst>
            <a:outerShdw blurRad="128588" dist="19050" algn="bl" rotWithShape="0">
              <a:schemeClr val="dk2">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1794673" y="260023"/>
            <a:ext cx="1427095" cy="1372077"/>
          </a:xfrm>
          <a:custGeom>
            <a:avLst/>
            <a:gdLst/>
            <a:ahLst/>
            <a:cxnLst/>
            <a:rect l="l" t="t" r="r" b="b"/>
            <a:pathLst>
              <a:path w="62176" h="59779" extrusionOk="0">
                <a:moveTo>
                  <a:pt x="32257" y="9534"/>
                </a:moveTo>
                <a:cubicBezTo>
                  <a:pt x="43529" y="9534"/>
                  <a:pt x="52643" y="18648"/>
                  <a:pt x="52643" y="29920"/>
                </a:cubicBezTo>
                <a:cubicBezTo>
                  <a:pt x="52643" y="38134"/>
                  <a:pt x="47666" y="45568"/>
                  <a:pt x="40052" y="48746"/>
                </a:cubicBezTo>
                <a:cubicBezTo>
                  <a:pt x="37524" y="49801"/>
                  <a:pt x="34872" y="50314"/>
                  <a:pt x="32240" y="50314"/>
                </a:cubicBezTo>
                <a:cubicBezTo>
                  <a:pt x="26944" y="50314"/>
                  <a:pt x="21733" y="48235"/>
                  <a:pt x="17808" y="44309"/>
                </a:cubicBezTo>
                <a:cubicBezTo>
                  <a:pt x="4977" y="31478"/>
                  <a:pt x="14090" y="9534"/>
                  <a:pt x="32257" y="9534"/>
                </a:cubicBezTo>
                <a:close/>
                <a:moveTo>
                  <a:pt x="32227" y="1"/>
                </a:moveTo>
                <a:cubicBezTo>
                  <a:pt x="24450" y="1"/>
                  <a:pt x="16821" y="3026"/>
                  <a:pt x="11093" y="8755"/>
                </a:cubicBezTo>
                <a:cubicBezTo>
                  <a:pt x="2579" y="17329"/>
                  <a:pt x="1" y="30159"/>
                  <a:pt x="4617" y="41311"/>
                </a:cubicBezTo>
                <a:cubicBezTo>
                  <a:pt x="9234" y="52523"/>
                  <a:pt x="20146" y="59778"/>
                  <a:pt x="32257" y="59778"/>
                </a:cubicBezTo>
                <a:cubicBezTo>
                  <a:pt x="48746" y="59778"/>
                  <a:pt x="62116" y="46408"/>
                  <a:pt x="62176" y="29920"/>
                </a:cubicBezTo>
                <a:cubicBezTo>
                  <a:pt x="62176" y="17808"/>
                  <a:pt x="54861" y="6896"/>
                  <a:pt x="43709" y="2279"/>
                </a:cubicBezTo>
                <a:cubicBezTo>
                  <a:pt x="39988" y="747"/>
                  <a:pt x="36089" y="1"/>
                  <a:pt x="32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5618547" y="3722509"/>
            <a:ext cx="2895670" cy="278585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p:nvPr/>
        </p:nvSpPr>
        <p:spPr>
          <a:xfrm>
            <a:off x="1931050" y="1499900"/>
            <a:ext cx="2699100" cy="3101100"/>
          </a:xfrm>
          <a:prstGeom prst="roundRect">
            <a:avLst>
              <a:gd name="adj" fmla="val 7541"/>
            </a:avLst>
          </a:prstGeom>
          <a:solidFill>
            <a:schemeClr val="lt2"/>
          </a:solidFill>
          <a:ln>
            <a:noFill/>
          </a:ln>
          <a:effectLst>
            <a:outerShdw blurRad="100013" algn="bl" rotWithShape="0">
              <a:srgbClr val="434343">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5509025" y="1499900"/>
            <a:ext cx="2699100" cy="3101100"/>
          </a:xfrm>
          <a:prstGeom prst="roundRect">
            <a:avLst>
              <a:gd name="adj" fmla="val 7541"/>
            </a:avLst>
          </a:prstGeom>
          <a:solidFill>
            <a:schemeClr val="lt2"/>
          </a:solidFill>
          <a:ln>
            <a:noFill/>
          </a:ln>
          <a:effectLst>
            <a:outerShdw blurRad="100013" algn="bl" rotWithShape="0">
              <a:srgbClr val="434343">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1713125" y="365750"/>
            <a:ext cx="6712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b="1"/>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7" name="Google Shape;27;p5"/>
          <p:cNvSpPr txBox="1">
            <a:spLocks noGrp="1"/>
          </p:cNvSpPr>
          <p:nvPr>
            <p:ph type="subTitle" idx="1"/>
          </p:nvPr>
        </p:nvSpPr>
        <p:spPr>
          <a:xfrm>
            <a:off x="2155900" y="3421350"/>
            <a:ext cx="22494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8" name="Google Shape;28;p5"/>
          <p:cNvSpPr txBox="1">
            <a:spLocks noGrp="1"/>
          </p:cNvSpPr>
          <p:nvPr>
            <p:ph type="subTitle" idx="2"/>
          </p:nvPr>
        </p:nvSpPr>
        <p:spPr>
          <a:xfrm>
            <a:off x="2157600" y="2644275"/>
            <a:ext cx="22458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29" name="Google Shape;29;p5"/>
          <p:cNvSpPr/>
          <p:nvPr/>
        </p:nvSpPr>
        <p:spPr>
          <a:xfrm>
            <a:off x="-823900" y="0"/>
            <a:ext cx="1828200" cy="5143500"/>
          </a:xfrm>
          <a:prstGeom prst="roundRect">
            <a:avLst>
              <a:gd name="adj" fmla="val 41412"/>
            </a:avLst>
          </a:prstGeom>
          <a:solidFill>
            <a:schemeClr val="lt2"/>
          </a:solidFill>
          <a:ln>
            <a:noFill/>
          </a:ln>
          <a:effectLst>
            <a:outerShdw blurRad="128588" dist="19050" algn="bl" rotWithShape="0">
              <a:schemeClr val="dk2">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subTitle" idx="3"/>
          </p:nvPr>
        </p:nvSpPr>
        <p:spPr>
          <a:xfrm>
            <a:off x="5733875" y="3421350"/>
            <a:ext cx="22494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733875" y="2644275"/>
            <a:ext cx="22494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Tree>
    <p:extLst>
      <p:ext uri="{BB962C8B-B14F-4D97-AF65-F5344CB8AC3E}">
        <p14:creationId xmlns:p14="http://schemas.microsoft.com/office/powerpoint/2010/main" val="3288429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ato"/>
              <a:buNone/>
              <a:defRPr sz="3000" b="1">
                <a:solidFill>
                  <a:schemeClr val="dk1"/>
                </a:solidFill>
                <a:latin typeface="Lato"/>
                <a:ea typeface="Lato"/>
                <a:cs typeface="Lato"/>
                <a:sym typeface="Lato"/>
              </a:defRPr>
            </a:lvl1pPr>
            <a:lvl2pPr lvl="1">
              <a:spcBef>
                <a:spcPts val="0"/>
              </a:spcBef>
              <a:spcAft>
                <a:spcPts val="0"/>
              </a:spcAft>
              <a:buClr>
                <a:schemeClr val="dk1"/>
              </a:buClr>
              <a:buSzPts val="3000"/>
              <a:buFont typeface="Lato"/>
              <a:buNone/>
              <a:defRPr sz="3000" b="1">
                <a:solidFill>
                  <a:schemeClr val="dk1"/>
                </a:solidFill>
                <a:latin typeface="Lato"/>
                <a:ea typeface="Lato"/>
                <a:cs typeface="Lato"/>
                <a:sym typeface="Lato"/>
              </a:defRPr>
            </a:lvl2pPr>
            <a:lvl3pPr lvl="2">
              <a:spcBef>
                <a:spcPts val="0"/>
              </a:spcBef>
              <a:spcAft>
                <a:spcPts val="0"/>
              </a:spcAft>
              <a:buClr>
                <a:schemeClr val="dk1"/>
              </a:buClr>
              <a:buSzPts val="3000"/>
              <a:buFont typeface="Lato"/>
              <a:buNone/>
              <a:defRPr sz="3000" b="1">
                <a:solidFill>
                  <a:schemeClr val="dk1"/>
                </a:solidFill>
                <a:latin typeface="Lato"/>
                <a:ea typeface="Lato"/>
                <a:cs typeface="Lato"/>
                <a:sym typeface="Lato"/>
              </a:defRPr>
            </a:lvl3pPr>
            <a:lvl4pPr lvl="3">
              <a:spcBef>
                <a:spcPts val="0"/>
              </a:spcBef>
              <a:spcAft>
                <a:spcPts val="0"/>
              </a:spcAft>
              <a:buClr>
                <a:schemeClr val="dk1"/>
              </a:buClr>
              <a:buSzPts val="3000"/>
              <a:buFont typeface="Lato"/>
              <a:buNone/>
              <a:defRPr sz="3000" b="1">
                <a:solidFill>
                  <a:schemeClr val="dk1"/>
                </a:solidFill>
                <a:latin typeface="Lato"/>
                <a:ea typeface="Lato"/>
                <a:cs typeface="Lato"/>
                <a:sym typeface="Lato"/>
              </a:defRPr>
            </a:lvl4pPr>
            <a:lvl5pPr lvl="4">
              <a:spcBef>
                <a:spcPts val="0"/>
              </a:spcBef>
              <a:spcAft>
                <a:spcPts val="0"/>
              </a:spcAft>
              <a:buClr>
                <a:schemeClr val="dk1"/>
              </a:buClr>
              <a:buSzPts val="3000"/>
              <a:buFont typeface="Lato"/>
              <a:buNone/>
              <a:defRPr sz="3000" b="1">
                <a:solidFill>
                  <a:schemeClr val="dk1"/>
                </a:solidFill>
                <a:latin typeface="Lato"/>
                <a:ea typeface="Lato"/>
                <a:cs typeface="Lato"/>
                <a:sym typeface="Lato"/>
              </a:defRPr>
            </a:lvl5pPr>
            <a:lvl6pPr lvl="5">
              <a:spcBef>
                <a:spcPts val="0"/>
              </a:spcBef>
              <a:spcAft>
                <a:spcPts val="0"/>
              </a:spcAft>
              <a:buClr>
                <a:schemeClr val="dk1"/>
              </a:buClr>
              <a:buSzPts val="3000"/>
              <a:buFont typeface="Lato"/>
              <a:buNone/>
              <a:defRPr sz="3000" b="1">
                <a:solidFill>
                  <a:schemeClr val="dk1"/>
                </a:solidFill>
                <a:latin typeface="Lato"/>
                <a:ea typeface="Lato"/>
                <a:cs typeface="Lato"/>
                <a:sym typeface="Lato"/>
              </a:defRPr>
            </a:lvl6pPr>
            <a:lvl7pPr lvl="6">
              <a:spcBef>
                <a:spcPts val="0"/>
              </a:spcBef>
              <a:spcAft>
                <a:spcPts val="0"/>
              </a:spcAft>
              <a:buClr>
                <a:schemeClr val="dk1"/>
              </a:buClr>
              <a:buSzPts val="3000"/>
              <a:buFont typeface="Lato"/>
              <a:buNone/>
              <a:defRPr sz="3000" b="1">
                <a:solidFill>
                  <a:schemeClr val="dk1"/>
                </a:solidFill>
                <a:latin typeface="Lato"/>
                <a:ea typeface="Lato"/>
                <a:cs typeface="Lato"/>
                <a:sym typeface="Lato"/>
              </a:defRPr>
            </a:lvl7pPr>
            <a:lvl8pPr lvl="7">
              <a:spcBef>
                <a:spcPts val="0"/>
              </a:spcBef>
              <a:spcAft>
                <a:spcPts val="0"/>
              </a:spcAft>
              <a:buClr>
                <a:schemeClr val="dk1"/>
              </a:buClr>
              <a:buSzPts val="3000"/>
              <a:buFont typeface="Lato"/>
              <a:buNone/>
              <a:defRPr sz="3000" b="1">
                <a:solidFill>
                  <a:schemeClr val="dk1"/>
                </a:solidFill>
                <a:latin typeface="Lato"/>
                <a:ea typeface="Lato"/>
                <a:cs typeface="Lato"/>
                <a:sym typeface="Lato"/>
              </a:defRPr>
            </a:lvl8pPr>
            <a:lvl9pPr lvl="8">
              <a:spcBef>
                <a:spcPts val="0"/>
              </a:spcBef>
              <a:spcAft>
                <a:spcPts val="0"/>
              </a:spcAft>
              <a:buClr>
                <a:schemeClr val="dk1"/>
              </a:buClr>
              <a:buSzPts val="3000"/>
              <a:buFont typeface="Lato"/>
              <a:buNone/>
              <a:defRPr sz="30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445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73" r:id="rId5"/>
    <p:sldLayoutId id="2147483674" r:id="rId6"/>
    <p:sldLayoutId id="2147483675" r:id="rId7"/>
    <p:sldLayoutId id="2147483676" r:id="rId8"/>
    <p:sldLayoutId id="2147483680" r:id="rId9"/>
    <p:sldLayoutId id="2147483681"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24.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4.xml"/><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15.xml"/><Relationship Id="rId5" Type="http://schemas.openxmlformats.org/officeDocument/2006/relationships/slide" Target="slide24.xml"/><Relationship Id="rId4"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gif"/></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gif"/></Relationships>
</file>

<file path=ppt/slides/_rels/slide24.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2.png"/><Relationship Id="rId7" Type="http://schemas.microsoft.com/office/2007/relationships/hdphoto" Target="../media/hdphoto10.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microsoft.com/office/2007/relationships/hdphoto" Target="../media/hdphoto9.wdp"/><Relationship Id="rId4" Type="http://schemas.openxmlformats.org/officeDocument/2006/relationships/image" Target="../media/image53.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gif"/></Relationships>
</file>

<file path=ppt/slides/_rels/slide26.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24.xml"/><Relationship Id="rId16" Type="http://schemas.openxmlformats.org/officeDocument/2006/relationships/image" Target="../media/image47.png"/><Relationship Id="rId1" Type="http://schemas.openxmlformats.org/officeDocument/2006/relationships/slideLayout" Target="../slideLayouts/slideLayout3.xml"/><Relationship Id="rId6" Type="http://schemas.microsoft.com/office/2007/relationships/hdphoto" Target="../media/hdphoto12.wdp"/><Relationship Id="rId11" Type="http://schemas.openxmlformats.org/officeDocument/2006/relationships/image" Target="../media/image61.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60.png"/><Relationship Id="rId4" Type="http://schemas.microsoft.com/office/2007/relationships/hdphoto" Target="../media/hdphoto11.wdp"/><Relationship Id="rId9" Type="http://schemas.openxmlformats.org/officeDocument/2006/relationships/image" Target="../media/image41.png"/><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6.gif"/></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55.gif"/><Relationship Id="rId13" Type="http://schemas.openxmlformats.org/officeDocument/2006/relationships/image" Target="../media/image59.png"/><Relationship Id="rId3" Type="http://schemas.openxmlformats.org/officeDocument/2006/relationships/image" Target="../media/image52.png"/><Relationship Id="rId7" Type="http://schemas.microsoft.com/office/2007/relationships/hdphoto" Target="../media/hdphoto10.wdp"/><Relationship Id="rId12" Type="http://schemas.microsoft.com/office/2007/relationships/hdphoto" Target="../media/hdphoto12.wdp"/><Relationship Id="rId17" Type="http://schemas.openxmlformats.org/officeDocument/2006/relationships/image" Target="../media/image70.png"/><Relationship Id="rId2" Type="http://schemas.openxmlformats.org/officeDocument/2006/relationships/notesSlide" Target="../notesSlides/notesSlide28.xml"/><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8.png"/><Relationship Id="rId5" Type="http://schemas.microsoft.com/office/2007/relationships/hdphoto" Target="../media/hdphoto9.wdp"/><Relationship Id="rId15" Type="http://schemas.openxmlformats.org/officeDocument/2006/relationships/image" Target="../media/image41.png"/><Relationship Id="rId10" Type="http://schemas.microsoft.com/office/2007/relationships/hdphoto" Target="../media/hdphoto11.wdp"/><Relationship Id="rId4" Type="http://schemas.openxmlformats.org/officeDocument/2006/relationships/image" Target="../media/image53.png"/><Relationship Id="rId9" Type="http://schemas.openxmlformats.org/officeDocument/2006/relationships/image" Target="../media/image57.png"/><Relationship Id="rId14" Type="http://schemas.microsoft.com/office/2007/relationships/hdphoto" Target="../media/hdphoto13.wdp"/></Relationships>
</file>

<file path=ppt/slides/_rels/slide31.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52.png"/><Relationship Id="rId17" Type="http://schemas.openxmlformats.org/officeDocument/2006/relationships/image" Target="../media/image55.gif"/><Relationship Id="rId2" Type="http://schemas.openxmlformats.org/officeDocument/2006/relationships/notesSlide" Target="../notesSlides/notesSlide29.xml"/><Relationship Id="rId16" Type="http://schemas.microsoft.com/office/2007/relationships/hdphoto" Target="../media/hdphoto10.wdp"/><Relationship Id="rId1" Type="http://schemas.openxmlformats.org/officeDocument/2006/relationships/slideLayout" Target="../slideLayouts/slideLayout3.xml"/><Relationship Id="rId6" Type="http://schemas.microsoft.com/office/2007/relationships/hdphoto" Target="../media/hdphoto12.wdp"/><Relationship Id="rId11" Type="http://schemas.openxmlformats.org/officeDocument/2006/relationships/image" Target="../media/image70.png"/><Relationship Id="rId5" Type="http://schemas.openxmlformats.org/officeDocument/2006/relationships/image" Target="../media/image58.png"/><Relationship Id="rId15" Type="http://schemas.openxmlformats.org/officeDocument/2006/relationships/image" Target="../media/image54.png"/><Relationship Id="rId10" Type="http://schemas.openxmlformats.org/officeDocument/2006/relationships/image" Target="../media/image60.png"/><Relationship Id="rId4" Type="http://schemas.microsoft.com/office/2007/relationships/hdphoto" Target="../media/hdphoto11.wdp"/><Relationship Id="rId9" Type="http://schemas.openxmlformats.org/officeDocument/2006/relationships/image" Target="../media/image41.png"/><Relationship Id="rId14"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5.gif"/><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1.png"/><Relationship Id="rId5" Type="http://schemas.microsoft.com/office/2007/relationships/hdphoto" Target="../media/hdphoto14.wdp"/><Relationship Id="rId4" Type="http://schemas.openxmlformats.org/officeDocument/2006/relationships/image" Target="../media/image80.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2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png"/><Relationship Id="rId3" Type="http://schemas.openxmlformats.org/officeDocument/2006/relationships/image" Target="../media/image48.png"/><Relationship Id="rId7" Type="http://schemas.openxmlformats.org/officeDocument/2006/relationships/image" Target="../media/image88.png"/><Relationship Id="rId12" Type="http://schemas.microsoft.com/office/2007/relationships/hdphoto" Target="../media/hdphoto18.wdp"/><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microsoft.com/office/2007/relationships/hdphoto" Target="../media/hdphoto16.wdp"/><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gif"/><Relationship Id="rId9" Type="http://schemas.microsoft.com/office/2007/relationships/hdphoto" Target="../media/hdphoto17.wdp"/></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41.xml"/><Relationship Id="rId29" Type="http://schemas.openxmlformats.org/officeDocument/2006/relationships/image" Target="../media/image99.png"/><Relationship Id="rId20" Type="http://schemas.openxmlformats.org/officeDocument/2006/relationships/image" Target="../media/image19.sv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98.png"/><Relationship Id="rId37" Type="http://schemas.openxmlformats.org/officeDocument/2006/relationships/image" Target="../media/image100.png"/><Relationship Id="rId5" Type="http://schemas.openxmlformats.org/officeDocument/2006/relationships/image" Target="../media/image90.png"/><Relationship Id="rId28" Type="http://schemas.openxmlformats.org/officeDocument/2006/relationships/image" Target="../media/image27.svg"/><Relationship Id="rId36" Type="http://schemas.openxmlformats.org/officeDocument/2006/relationships/image" Target="../media/image35.svg"/><Relationship Id="rId10" Type="http://schemas.openxmlformats.org/officeDocument/2006/relationships/image" Target="../media/image97.png"/><Relationship Id="rId4" Type="http://schemas.microsoft.com/office/2007/relationships/hdphoto" Target="../media/hdphoto17.wdp"/><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microsoft.com/office/2007/relationships/hdphoto" Target="../media/hdphoto20.wdp"/><Relationship Id="rId5" Type="http://schemas.openxmlformats.org/officeDocument/2006/relationships/image" Target="../media/image102.png"/><Relationship Id="rId4" Type="http://schemas.microsoft.com/office/2007/relationships/hdphoto" Target="../media/hdphoto19.wdp"/></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microsoft.com/office/2007/relationships/hdphoto" Target="../media/hdphoto22.wdp"/><Relationship Id="rId5" Type="http://schemas.openxmlformats.org/officeDocument/2006/relationships/image" Target="../media/image104.png"/><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7.gif"/></Relationships>
</file>

<file path=ppt/slides/_rels/slide48.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7.png"/><Relationship Id="rId7" Type="http://schemas.microsoft.com/office/2007/relationships/hdphoto" Target="../media/hdphoto17.wdp"/><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115.png"/><Relationship Id="rId5" Type="http://schemas.microsoft.com/office/2007/relationships/hdphoto" Target="../media/hdphoto16.wdp"/><Relationship Id="rId10" Type="http://schemas.microsoft.com/office/2007/relationships/hdphoto" Target="../media/hdphoto18.wdp"/><Relationship Id="rId4" Type="http://schemas.openxmlformats.org/officeDocument/2006/relationships/image" Target="../media/image87.png"/><Relationship Id="rId9" Type="http://schemas.openxmlformats.org/officeDocument/2006/relationships/image" Target="../media/image91.png"/></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00.png"/><Relationship Id="rId39" Type="http://schemas.openxmlformats.org/officeDocument/2006/relationships/image" Target="../media/image61.png"/><Relationship Id="rId51" Type="http://schemas.openxmlformats.org/officeDocument/2006/relationships/image" Target="../media/image94.png"/><Relationship Id="rId3" Type="http://schemas.openxmlformats.org/officeDocument/2006/relationships/image" Target="../media/image89.png"/><Relationship Id="rId21" Type="http://schemas.openxmlformats.org/officeDocument/2006/relationships/image" Target="../media/image98.png"/><Relationship Id="rId42" Type="http://schemas.openxmlformats.org/officeDocument/2006/relationships/image" Target="../media/image118.png"/><Relationship Id="rId47" Type="http://schemas.openxmlformats.org/officeDocument/2006/relationships/image" Target="../media/image96.png"/><Relationship Id="rId50" Type="http://schemas.openxmlformats.org/officeDocument/2006/relationships/image" Target="../media/image122.png"/><Relationship Id="rId55" Type="http://schemas.openxmlformats.org/officeDocument/2006/relationships/image" Target="../media/image97.png"/><Relationship Id="rId7" Type="http://schemas.openxmlformats.org/officeDocument/2006/relationships/image" Target="../media/image4.svg"/><Relationship Id="rId12" Type="http://schemas.openxmlformats.org/officeDocument/2006/relationships/image" Target="../media/image11.svg"/><Relationship Id="rId38" Type="http://schemas.openxmlformats.org/officeDocument/2006/relationships/image" Target="../media/image41.png"/><Relationship Id="rId46" Type="http://schemas.openxmlformats.org/officeDocument/2006/relationships/image" Target="../media/image120.png"/><Relationship Id="rId2" Type="http://schemas.openxmlformats.org/officeDocument/2006/relationships/notesSlide" Target="../notesSlides/notesSlide50.xml"/><Relationship Id="rId20" Type="http://schemas.openxmlformats.org/officeDocument/2006/relationships/image" Target="../media/image19.svg"/><Relationship Id="rId29" Type="http://schemas.openxmlformats.org/officeDocument/2006/relationships/image" Target="../media/image99.png"/><Relationship Id="rId41" Type="http://schemas.openxmlformats.org/officeDocument/2006/relationships/image" Target="../media/image65.png"/><Relationship Id="rId54"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16.png"/><Relationship Id="rId37" Type="http://schemas.openxmlformats.org/officeDocument/2006/relationships/image" Target="../media/image60.png"/><Relationship Id="rId40" Type="http://schemas.openxmlformats.org/officeDocument/2006/relationships/image" Target="../media/image62.png"/><Relationship Id="rId45" Type="http://schemas.openxmlformats.org/officeDocument/2006/relationships/image" Target="../media/image95.png"/><Relationship Id="rId53" Type="http://schemas.openxmlformats.org/officeDocument/2006/relationships/image" Target="../media/image124.png"/><Relationship Id="rId5" Type="http://schemas.openxmlformats.org/officeDocument/2006/relationships/image" Target="../media/image90.png"/><Relationship Id="rId28" Type="http://schemas.openxmlformats.org/officeDocument/2006/relationships/image" Target="../media/image27.svg"/><Relationship Id="rId36" Type="http://schemas.openxmlformats.org/officeDocument/2006/relationships/image" Target="../media/image35.svg"/><Relationship Id="rId49" Type="http://schemas.microsoft.com/office/2007/relationships/hdphoto" Target="../media/hdphoto23.wdp"/><Relationship Id="rId44" Type="http://schemas.openxmlformats.org/officeDocument/2006/relationships/image" Target="../media/image93.png"/><Relationship Id="rId52" Type="http://schemas.openxmlformats.org/officeDocument/2006/relationships/image" Target="../media/image123.png"/><Relationship Id="rId4" Type="http://schemas.microsoft.com/office/2007/relationships/hdphoto" Target="../media/hdphoto17.wdp"/><Relationship Id="rId43" Type="http://schemas.openxmlformats.org/officeDocument/2006/relationships/image" Target="../media/image119.png"/><Relationship Id="rId48" Type="http://schemas.openxmlformats.org/officeDocument/2006/relationships/image" Target="../media/image121.png"/><Relationship Id="rId56"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4.xml"/><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slide" Target="slide4.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microsoft.com/office/2007/relationships/hdphoto" Target="../media/hdphoto24.wdp"/></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35.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slide" Target="slide24.xml"/><Relationship Id="rId5" Type="http://schemas.openxmlformats.org/officeDocument/2006/relationships/image" Target="../media/image5.gif"/><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9.png"/><Relationship Id="rId7" Type="http://schemas.openxmlformats.org/officeDocument/2006/relationships/image" Target="../media/image5.sv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2.svg"/><Relationship Id="rId9"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35.xml"/><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slide" Target="slide24.xml"/><Relationship Id="rId5" Type="http://schemas.openxmlformats.org/officeDocument/2006/relationships/image" Target="../media/image5.gif"/><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microsoft.com/office/2007/relationships/hdphoto" Target="../media/hdphoto25.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35.xml"/><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slide" Target="slide24.xml"/><Relationship Id="rId5" Type="http://schemas.openxmlformats.org/officeDocument/2006/relationships/image" Target="../media/image5.gif"/><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sciencedirect.com/science/article/pii/S2090074012000400?via=ihub#:~:text=The%20caregiver%20responses%20revealed%20that%2030.8%25%20of%20the%20children%20had%20language%20disorders%2C" TargetMode="External"/><Relationship Id="rId5" Type="http://schemas.openxmlformats.org/officeDocument/2006/relationships/slide" Target="slide4.xml"/><Relationship Id="rId4" Type="http://schemas.microsoft.com/office/2007/relationships/hdphoto" Target="../media/hdphoto4.wdp"/></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35.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slide" Target="slide24.xml"/><Relationship Id="rId5" Type="http://schemas.openxmlformats.org/officeDocument/2006/relationships/image" Target="../media/image5.gif"/><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7.png"/><Relationship Id="rId7"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4.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jpg"/><Relationship Id="rId5" Type="http://schemas.microsoft.com/office/2007/relationships/hdphoto" Target="../media/hdphoto6.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ctrTitle"/>
          </p:nvPr>
        </p:nvSpPr>
        <p:spPr>
          <a:xfrm>
            <a:off x="1905000" y="819150"/>
            <a:ext cx="7335712" cy="1448723"/>
          </a:xfrm>
          <a:prstGeom prst="rect">
            <a:avLst/>
          </a:prstGeom>
        </p:spPr>
        <p:txBody>
          <a:bodyPr spcFirstLastPara="1" wrap="square" lIns="91425" tIns="91425" rIns="91425" bIns="91425" anchor="ctr" anchorCtr="0">
            <a:noAutofit/>
          </a:bodyPr>
          <a:lstStyle/>
          <a:p>
            <a:pPr lvl="0" algn="l"/>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rPr>
              <a:t>Rehabilitation </a:t>
            </a: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 </a:t>
            </a: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rPr>
              <a:t>Speech </a:t>
            </a:r>
            <a:r>
              <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Impaired-Persons</a:t>
            </a:r>
            <a:endParaRPr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5" name="Google Shape;195;p33"/>
          <p:cNvSpPr txBox="1">
            <a:spLocks noGrp="1"/>
          </p:cNvSpPr>
          <p:nvPr>
            <p:ph type="subTitle" idx="1"/>
          </p:nvPr>
        </p:nvSpPr>
        <p:spPr>
          <a:xfrm>
            <a:off x="1447800" y="2266950"/>
            <a:ext cx="5339807" cy="566529"/>
          </a:xfrm>
          <a:prstGeom prst="rect">
            <a:avLst/>
          </a:prstGeom>
        </p:spPr>
        <p:txBody>
          <a:bodyPr spcFirstLastPara="1" wrap="square" lIns="91425" tIns="91425" rIns="91425" bIns="91425" anchor="t"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r">
              <a:buClr>
                <a:schemeClr val="dk1"/>
              </a:buClr>
              <a:buSzPts val="1100"/>
            </a:pPr>
            <a:r>
              <a:rPr lang="en-US" sz="2800" b="1" dirty="0">
                <a:ln/>
                <a:solidFill>
                  <a:schemeClr val="accent3"/>
                </a:solidFill>
                <a:sym typeface="Arial"/>
              </a:rPr>
              <a:t>for Arabic Language Speakers </a:t>
            </a:r>
          </a:p>
        </p:txBody>
      </p:sp>
      <p:sp>
        <p:nvSpPr>
          <p:cNvPr id="197" name="Google Shape;197;p33">
            <a:hlinkClick r:id="rId3" action="ppaction://hlinksldjump"/>
          </p:cNvPr>
          <p:cNvSpPr/>
          <p:nvPr/>
        </p:nvSpPr>
        <p:spPr>
          <a:xfrm>
            <a:off x="346638" y="216544"/>
            <a:ext cx="338798" cy="307924"/>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roup 6"/>
          <p:cNvGrpSpPr/>
          <p:nvPr/>
        </p:nvGrpSpPr>
        <p:grpSpPr>
          <a:xfrm>
            <a:off x="7262168" y="209550"/>
            <a:ext cx="1723083" cy="410537"/>
            <a:chOff x="7262168" y="486756"/>
            <a:chExt cx="1723083" cy="410537"/>
          </a:xfrm>
        </p:grpSpPr>
        <p:grpSp>
          <p:nvGrpSpPr>
            <p:cNvPr id="21" name="Google Shape;9552;p79"/>
            <p:cNvGrpSpPr/>
            <p:nvPr/>
          </p:nvGrpSpPr>
          <p:grpSpPr>
            <a:xfrm>
              <a:off x="7262168" y="514350"/>
              <a:ext cx="415715" cy="361721"/>
              <a:chOff x="889275" y="851476"/>
              <a:chExt cx="487950" cy="424575"/>
            </a:xfrm>
            <a:solidFill>
              <a:schemeClr val="bg1"/>
            </a:solidFill>
          </p:grpSpPr>
          <p:sp>
            <p:nvSpPr>
              <p:cNvPr id="2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6"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 name="Google Shape;9777;p79"/>
            <p:cNvGrpSpPr/>
            <p:nvPr/>
          </p:nvGrpSpPr>
          <p:grpSpPr>
            <a:xfrm>
              <a:off x="8165863" y="501162"/>
              <a:ext cx="372963" cy="372963"/>
              <a:chOff x="1487200" y="4993750"/>
              <a:chExt cx="483125" cy="483125"/>
            </a:xfrm>
            <a:solidFill>
              <a:schemeClr val="bg1"/>
            </a:solidFill>
          </p:grpSpPr>
          <p:sp>
            <p:nvSpPr>
              <p:cNvPr id="2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0" name="Google Shape;9780;p79"/>
            <p:cNvGrpSpPr/>
            <p:nvPr/>
          </p:nvGrpSpPr>
          <p:grpSpPr>
            <a:xfrm>
              <a:off x="8612288" y="501162"/>
              <a:ext cx="372963" cy="372963"/>
              <a:chOff x="2081650" y="4993750"/>
              <a:chExt cx="483125" cy="483125"/>
            </a:xfrm>
            <a:solidFill>
              <a:schemeClr val="bg1"/>
            </a:solidFill>
          </p:grpSpPr>
          <p:sp>
            <p:nvSpPr>
              <p:cNvPr id="31"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2"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grpSp>
        <p:nvGrpSpPr>
          <p:cNvPr id="6" name="Group 5"/>
          <p:cNvGrpSpPr/>
          <p:nvPr/>
        </p:nvGrpSpPr>
        <p:grpSpPr>
          <a:xfrm>
            <a:off x="3200400" y="3486150"/>
            <a:ext cx="4038600" cy="1828800"/>
            <a:chOff x="3200400" y="3486150"/>
            <a:chExt cx="3962400" cy="167640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486150"/>
              <a:ext cx="1981200" cy="1676400"/>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486150"/>
              <a:ext cx="1981200" cy="1676400"/>
            </a:xfrm>
            <a:prstGeom prst="rect">
              <a:avLst/>
            </a:prstGeom>
          </p:spPr>
        </p:pic>
      </p:grpSp>
      <p:grpSp>
        <p:nvGrpSpPr>
          <p:cNvPr id="15" name="Group 14"/>
          <p:cNvGrpSpPr/>
          <p:nvPr/>
        </p:nvGrpSpPr>
        <p:grpSpPr>
          <a:xfrm>
            <a:off x="0" y="2716530"/>
            <a:ext cx="2349857" cy="2434590"/>
            <a:chOff x="0" y="2716530"/>
            <a:chExt cx="2349857" cy="2434590"/>
          </a:xfrm>
        </p:grpSpPr>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2443"/>
            <a:stretch/>
          </p:blipFill>
          <p:spPr>
            <a:xfrm>
              <a:off x="0" y="2716530"/>
              <a:ext cx="2349857" cy="2434590"/>
            </a:xfrm>
            <a:prstGeom prst="rect">
              <a:avLst/>
            </a:prstGeom>
          </p:spPr>
        </p:pic>
        <p:sp>
          <p:nvSpPr>
            <p:cNvPr id="14" name="Rounded Rectangle 13"/>
            <p:cNvSpPr/>
            <p:nvPr/>
          </p:nvSpPr>
          <p:spPr>
            <a:xfrm>
              <a:off x="208293" y="2952750"/>
              <a:ext cx="1488778" cy="473142"/>
            </a:xfrm>
            <a:prstGeom prst="roundRect">
              <a:avLst/>
            </a:prstGeom>
            <a:solidFill>
              <a:srgbClr val="BDE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2400" b="1" dirty="0" smtClean="0">
                  <a:solidFill>
                    <a:schemeClr val="tx2">
                      <a:lumMod val="10000"/>
                    </a:schemeClr>
                  </a:solidFill>
                </a:rPr>
                <a:t>أ ... ل ي د</a:t>
              </a:r>
              <a:endParaRPr lang="en-US" sz="2400" b="1" dirty="0">
                <a:solidFill>
                  <a:schemeClr val="tx2">
                    <a:lumMod val="10000"/>
                  </a:schemeClr>
                </a:solidFill>
              </a:endParaRPr>
            </a:p>
          </p:txBody>
        </p:sp>
      </p:grpSp>
      <p:pic>
        <p:nvPicPr>
          <p:cNvPr id="34" name="Picture 33"/>
          <p:cNvPicPr>
            <a:picLocks noChangeAspect="1"/>
          </p:cNvPicPr>
          <p:nvPr/>
        </p:nvPicPr>
        <p:blipFill rotWithShape="1">
          <a:blip r:embed="rId6"/>
          <a:srcRect l="27411" r="28926" b="2361"/>
          <a:stretch/>
        </p:blipFill>
        <p:spPr>
          <a:xfrm>
            <a:off x="7475010" y="2612606"/>
            <a:ext cx="2027061" cy="2021966"/>
          </a:xfrm>
          <a:prstGeom prst="ellipse">
            <a:avLst/>
          </a:prstGeom>
          <a:ln>
            <a:noFill/>
          </a:ln>
          <a:effectLst>
            <a:softEdge rad="112500"/>
          </a:effectLst>
        </p:spPr>
      </p:pic>
      <p:sp>
        <p:nvSpPr>
          <p:cNvPr id="41" name="Google Shape;195;p33"/>
          <p:cNvSpPr txBox="1">
            <a:spLocks/>
          </p:cNvSpPr>
          <p:nvPr/>
        </p:nvSpPr>
        <p:spPr>
          <a:xfrm>
            <a:off x="3124200" y="2876550"/>
            <a:ext cx="3893628" cy="829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800"/>
              <a:buFont typeface="Lato"/>
              <a:buNone/>
              <a:defRPr sz="20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800"/>
              <a:buFont typeface="Lato"/>
              <a:buNone/>
              <a:defRPr sz="2800" b="0" i="0" u="none" strike="noStrike" cap="none">
                <a:solidFill>
                  <a:schemeClr val="dk2"/>
                </a:solidFill>
                <a:latin typeface="Lato"/>
                <a:ea typeface="Lato"/>
                <a:cs typeface="Lato"/>
                <a:sym typeface="Lato"/>
              </a:defRPr>
            </a:lvl9pPr>
          </a:lstStyle>
          <a:p>
            <a:pPr marL="0" indent="0" algn="l">
              <a:buClr>
                <a:schemeClr val="dk1"/>
              </a:buClr>
              <a:buSzPts val="5200"/>
            </a:pPr>
            <a:r>
              <a:rPr lang="en-US" sz="1800" dirty="0">
                <a:ln w="18415" cmpd="sng">
                  <a:solidFill>
                    <a:srgbClr val="FFFFFF"/>
                  </a:solidFill>
                  <a:prstDash val="solid"/>
                </a:ln>
                <a:solidFill>
                  <a:schemeClr val="tx2"/>
                </a:solidFill>
                <a:sym typeface="Arial"/>
              </a:rPr>
              <a:t>Supervised by: </a:t>
            </a:r>
          </a:p>
          <a:p>
            <a:pPr marL="0" indent="0" algn="l">
              <a:buClr>
                <a:schemeClr val="dk1"/>
              </a:buClr>
              <a:buSzPts val="5200"/>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Pr>
              <a:t>Dr. Ahmed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Pr>
              <a:t>Hisham</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Pr>
              <a:t> </a:t>
            </a:r>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sym typeface="Arial"/>
              </a:rPr>
              <a:t>Kandil</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sym typeface="Arial"/>
            </a:endParaRPr>
          </a:p>
        </p:txBody>
      </p:sp>
    </p:spTree>
    <p:extLst>
      <p:ext uri="{BB962C8B-B14F-4D97-AF65-F5344CB8AC3E}">
        <p14:creationId xmlns:p14="http://schemas.microsoft.com/office/powerpoint/2010/main" val="1237209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p38">
            <a:hlinkClick r:id="rId3"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14755" t="2454" r="13444" b="2275"/>
          <a:stretch/>
        </p:blipFill>
        <p:spPr>
          <a:xfrm>
            <a:off x="6698849" y="2495550"/>
            <a:ext cx="2368951" cy="2514601"/>
          </a:xfrm>
          <a:prstGeom prst="flowChartAlternateProcess">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194" t="6351" r="5495" b="16421"/>
          <a:stretch/>
        </p:blipFill>
        <p:spPr>
          <a:xfrm flipH="1">
            <a:off x="1049864" y="2971800"/>
            <a:ext cx="3979333" cy="2171700"/>
          </a:xfrm>
          <a:prstGeom prst="roundRect">
            <a:avLst/>
          </a:prstGeom>
        </p:spPr>
      </p:pic>
      <p:sp>
        <p:nvSpPr>
          <p:cNvPr id="2" name="Subtitle 1"/>
          <p:cNvSpPr>
            <a:spLocks noGrp="1"/>
          </p:cNvSpPr>
          <p:nvPr>
            <p:ph type="subTitle" idx="1"/>
          </p:nvPr>
        </p:nvSpPr>
        <p:spPr>
          <a:xfrm>
            <a:off x="1900683" y="888154"/>
            <a:ext cx="5342634" cy="1834698"/>
          </a:xfrm>
          <a:prstGeom prst="roundRect">
            <a:avLst/>
          </a:prstGeom>
          <a:solidFill>
            <a:schemeClr val="bg1">
              <a:lumMod val="95000"/>
            </a:schemeClr>
          </a:solidFill>
        </p:spPr>
        <p:txBody>
          <a:bodyPr/>
          <a:lstStyle/>
          <a:p>
            <a:pPr marL="0" lvl="0" indent="0">
              <a:buClr>
                <a:srgbClr val="000000"/>
              </a:buClr>
              <a:buSzPts val="1100"/>
              <a:defRPr/>
            </a:pPr>
            <a:r>
              <a:rPr lang="en-US" sz="2400" dirty="0" smtClean="0">
                <a:solidFill>
                  <a:schemeClr val="accent5">
                    <a:lumMod val="50000"/>
                  </a:schemeClr>
                </a:solidFill>
              </a:rPr>
              <a:t>speech is not totally understandable</a:t>
            </a:r>
          </a:p>
          <a:p>
            <a:pPr marL="0" lvl="0" indent="0">
              <a:buClr>
                <a:srgbClr val="000000"/>
              </a:buClr>
              <a:buSzPts val="1100"/>
              <a:defRPr/>
            </a:pPr>
            <a:r>
              <a:rPr lang="en-US" sz="2400" dirty="0" smtClean="0">
                <a:solidFill>
                  <a:schemeClr val="accent5">
                    <a:lumMod val="50000"/>
                  </a:schemeClr>
                </a:solidFill>
              </a:rPr>
              <a:t>psychological issues </a:t>
            </a:r>
          </a:p>
          <a:p>
            <a:pPr marL="0" lvl="0" indent="0">
              <a:buClr>
                <a:srgbClr val="000000"/>
              </a:buClr>
              <a:buSzPts val="1100"/>
              <a:defRPr/>
            </a:pPr>
            <a:r>
              <a:rPr lang="en-US" sz="2400" dirty="0">
                <a:solidFill>
                  <a:schemeClr val="accent5">
                    <a:lumMod val="50000"/>
                  </a:schemeClr>
                </a:solidFill>
              </a:rPr>
              <a:t>lose self-confidence </a:t>
            </a:r>
            <a:endParaRPr lang="en-US" sz="2400" dirty="0" smtClean="0">
              <a:solidFill>
                <a:schemeClr val="accent5">
                  <a:lumMod val="50000"/>
                </a:schemeClr>
              </a:solidFill>
            </a:endParaRPr>
          </a:p>
          <a:p>
            <a:pPr marL="0" lvl="0" indent="0">
              <a:buClr>
                <a:srgbClr val="000000"/>
              </a:buClr>
              <a:buSzPts val="1100"/>
              <a:defRPr/>
            </a:pPr>
            <a:r>
              <a:rPr lang="en-US" sz="2400" dirty="0" smtClean="0">
                <a:solidFill>
                  <a:schemeClr val="accent5">
                    <a:lumMod val="50000"/>
                  </a:schemeClr>
                </a:solidFill>
              </a:rPr>
              <a:t>not </a:t>
            </a:r>
            <a:r>
              <a:rPr lang="en-US" sz="2400" dirty="0">
                <a:solidFill>
                  <a:schemeClr val="accent5">
                    <a:lumMod val="50000"/>
                  </a:schemeClr>
                </a:solidFill>
              </a:rPr>
              <a:t>able to deal with society</a:t>
            </a:r>
            <a:endParaRPr lang="en-US" sz="2400" dirty="0">
              <a:solidFill>
                <a:schemeClr val="accent5">
                  <a:lumMod val="50000"/>
                </a:schemeClr>
              </a:solidFill>
              <a:latin typeface="Arial"/>
              <a:ea typeface="Arial"/>
              <a:cs typeface="Arial"/>
              <a:sym typeface="Arial"/>
            </a:endParaRPr>
          </a:p>
        </p:txBody>
      </p:sp>
    </p:spTree>
    <p:extLst>
      <p:ext uri="{BB962C8B-B14F-4D97-AF65-F5344CB8AC3E}">
        <p14:creationId xmlns:p14="http://schemas.microsoft.com/office/powerpoint/2010/main" val="1450871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73;p38"/>
          <p:cNvSpPr/>
          <p:nvPr/>
        </p:nvSpPr>
        <p:spPr>
          <a:xfrm>
            <a:off x="-76200" y="14382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0" name="Google Shape;378;p39"/>
          <p:cNvSpPr txBox="1">
            <a:spLocks noGrp="1"/>
          </p:cNvSpPr>
          <p:nvPr>
            <p:ph type="title"/>
          </p:nvPr>
        </p:nvSpPr>
        <p:spPr>
          <a:xfrm>
            <a:off x="2772204" y="1809750"/>
            <a:ext cx="4594592" cy="1232480"/>
          </a:xfrm>
          <a:prstGeom prst="rect">
            <a:avLst/>
          </a:prstGeom>
        </p:spPr>
        <p:txBody>
          <a:bodyPr spcFirstLastPara="1" wrap="square" lIns="91425" tIns="91425" rIns="91425" bIns="91425" anchor="ctr" anchorCtr="0">
            <a:noAutofit/>
          </a:bodyPr>
          <a:lstStyle/>
          <a:p>
            <a:pPr lvl="0"/>
            <a:r>
              <a:rPr lang="en-US" sz="6000" dirty="0" smtClean="0"/>
              <a:t>Solutions …</a:t>
            </a:r>
            <a:endParaRPr sz="6000" dirty="0"/>
          </a:p>
        </p:txBody>
      </p:sp>
      <p:pic>
        <p:nvPicPr>
          <p:cNvPr id="21" name="Picture 20"/>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57400" y="1885950"/>
            <a:ext cx="924272" cy="924272"/>
          </a:xfrm>
          <a:prstGeom prst="rect">
            <a:avLst/>
          </a:prstGeom>
        </p:spPr>
      </p:pic>
      <p:sp>
        <p:nvSpPr>
          <p:cNvPr id="22" name="Google Shape;381;p39">
            <a:hlinkClick r:id="rId4"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App</a:t>
            </a:r>
            <a:endParaRPr b="1" dirty="0">
              <a:solidFill>
                <a:schemeClr val="accent2"/>
              </a:solidFill>
              <a:latin typeface="Lato"/>
              <a:ea typeface="Lato"/>
              <a:cs typeface="Lato"/>
              <a:sym typeface="Lato"/>
            </a:endParaRPr>
          </a:p>
        </p:txBody>
      </p:sp>
      <p:sp>
        <p:nvSpPr>
          <p:cNvPr id="23" name="Google Shape;382;p39">
            <a:hlinkClick r:id="rId5"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24"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25"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81;p39">
            <a:hlinkClick r:id="rId4"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Solutions</a:t>
            </a:r>
            <a:endParaRPr b="1" dirty="0">
              <a:solidFill>
                <a:schemeClr val="accent3">
                  <a:lumMod val="75000"/>
                </a:schemeClr>
              </a:solidFill>
              <a:latin typeface="Lato"/>
              <a:ea typeface="Lato"/>
              <a:cs typeface="Lato"/>
              <a:sym typeface="Lato"/>
            </a:endParaRPr>
          </a:p>
        </p:txBody>
      </p:sp>
      <p:sp>
        <p:nvSpPr>
          <p:cNvPr id="12" name="Google Shape;381;p39">
            <a:hlinkClick r:id="rId4"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1394881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Subtitle 1"/>
          <p:cNvSpPr>
            <a:spLocks noGrp="1"/>
          </p:cNvSpPr>
          <p:nvPr>
            <p:ph type="subTitle" idx="1"/>
          </p:nvPr>
        </p:nvSpPr>
        <p:spPr>
          <a:xfrm>
            <a:off x="2954540" y="422059"/>
            <a:ext cx="3317355" cy="778091"/>
          </a:xfrm>
          <a:prstGeom prst="roundRect">
            <a:avLst/>
          </a:prstGeom>
          <a:solidFill>
            <a:schemeClr val="bg1">
              <a:lumMod val="95000"/>
            </a:schemeClr>
          </a:solidFill>
        </p:spPr>
        <p:txBody>
          <a:bodyPr anchor="ctr"/>
          <a:lstStyle/>
          <a:p>
            <a:pPr marL="139700" indent="0" algn="l"/>
            <a:r>
              <a:rPr lang="en-US" sz="3200" b="1" dirty="0">
                <a:solidFill>
                  <a:schemeClr val="tx1">
                    <a:lumMod val="50000"/>
                  </a:schemeClr>
                </a:solidFill>
              </a:rPr>
              <a:t>Speech </a:t>
            </a:r>
            <a:r>
              <a:rPr lang="en-US" sz="3200" b="1" dirty="0" smtClean="0">
                <a:solidFill>
                  <a:schemeClr val="tx1">
                    <a:lumMod val="50000"/>
                  </a:schemeClr>
                </a:solidFill>
              </a:rPr>
              <a:t>Therapy</a:t>
            </a:r>
            <a:endParaRPr lang="en-US" sz="2800" dirty="0">
              <a:solidFill>
                <a:schemeClr val="tx1">
                  <a:lumMod val="50000"/>
                </a:schemeClr>
              </a:solidFill>
            </a:endParaRPr>
          </a:p>
        </p:txBody>
      </p:sp>
      <p:sp>
        <p:nvSpPr>
          <p:cNvPr id="32" name="Google Shape;355;p38">
            <a:hlinkClick r:id="" action="ppaction://hlinkshowjump?jump=previousslide"/>
          </p:cNvPr>
          <p:cNvSpPr/>
          <p:nvPr/>
        </p:nvSpPr>
        <p:spPr>
          <a:xfrm flipH="1">
            <a:off x="243621"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p38">
            <a:hlinkClick r:id="rId3"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72414"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42925" y="385784"/>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10" name="Group 9"/>
          <p:cNvGrpSpPr/>
          <p:nvPr/>
        </p:nvGrpSpPr>
        <p:grpSpPr>
          <a:xfrm>
            <a:off x="2895600" y="1935480"/>
            <a:ext cx="3320942" cy="3150870"/>
            <a:chOff x="2927458" y="1733550"/>
            <a:chExt cx="3397142" cy="3150870"/>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8111"/>
            <a:stretch/>
          </p:blipFill>
          <p:spPr>
            <a:xfrm>
              <a:off x="2927458" y="1733550"/>
              <a:ext cx="3397142" cy="3150870"/>
            </a:xfrm>
            <a:prstGeom prst="roundRect">
              <a:avLst/>
            </a:prstGeom>
          </p:spPr>
        </p:pic>
        <p:sp>
          <p:nvSpPr>
            <p:cNvPr id="8" name="Wave 7"/>
            <p:cNvSpPr/>
            <p:nvPr/>
          </p:nvSpPr>
          <p:spPr>
            <a:xfrm>
              <a:off x="3276981" y="1786128"/>
              <a:ext cx="1751838" cy="1014222"/>
            </a:xfrm>
            <a:prstGeom prst="wav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Wave1">
                <a:avLst/>
              </a:prstTxWarp>
              <a:scene3d>
                <a:camera prst="perspectiveContrastingLeftFacing"/>
                <a:lightRig rig="threePt" dir="t"/>
              </a:scene3d>
            </a:bodyPr>
            <a:lstStyle/>
            <a:p>
              <a:pPr algn="ctr"/>
              <a:r>
                <a:rPr lang="ar-EG" sz="3200" dirty="0" smtClean="0">
                  <a:solidFill>
                    <a:srgbClr val="0070C0"/>
                  </a:solidFill>
                </a:rPr>
                <a:t>أاا .. م</a:t>
              </a:r>
              <a:endParaRPr lang="en-US" sz="3200" dirty="0">
                <a:solidFill>
                  <a:srgbClr val="0070C0"/>
                </a:solidFill>
              </a:endParaRPr>
            </a:p>
          </p:txBody>
        </p:sp>
      </p:grpSp>
      <p:sp>
        <p:nvSpPr>
          <p:cNvPr id="30" name="Subtitle 1"/>
          <p:cNvSpPr txBox="1">
            <a:spLocks/>
          </p:cNvSpPr>
          <p:nvPr/>
        </p:nvSpPr>
        <p:spPr>
          <a:xfrm>
            <a:off x="137081" y="1653766"/>
            <a:ext cx="2741615" cy="2441984"/>
          </a:xfrm>
          <a:prstGeom prst="roundRect">
            <a:avLst/>
          </a:prstGeom>
          <a:solidFill>
            <a:srgbClr val="F2F2F2">
              <a:alpha val="60000"/>
            </a:srgbClr>
          </a:solidFill>
          <a:ln>
            <a:solidFill>
              <a:srgbClr val="148838"/>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400" dirty="0">
                <a:solidFill>
                  <a:schemeClr val="tx2">
                    <a:lumMod val="10000"/>
                  </a:schemeClr>
                </a:solidFill>
              </a:rPr>
              <a:t>Therapists help the patient to recognize his problem and communicate ways </a:t>
            </a:r>
            <a:endParaRPr lang="en-US" sz="2000" dirty="0">
              <a:solidFill>
                <a:schemeClr val="tx2">
                  <a:lumMod val="10000"/>
                </a:schemeClr>
              </a:solidFill>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966278" y="1200150"/>
            <a:ext cx="1167322" cy="583660"/>
          </a:xfrm>
          <a:prstGeom prst="rect">
            <a:avLst/>
          </a:prstGeom>
        </p:spPr>
      </p:pic>
      <p:sp>
        <p:nvSpPr>
          <p:cNvPr id="31" name="Subtitle 1"/>
          <p:cNvSpPr txBox="1">
            <a:spLocks/>
          </p:cNvSpPr>
          <p:nvPr/>
        </p:nvSpPr>
        <p:spPr>
          <a:xfrm>
            <a:off x="6345885" y="1653766"/>
            <a:ext cx="2741615" cy="2441984"/>
          </a:xfrm>
          <a:prstGeom prst="roundRect">
            <a:avLst/>
          </a:prstGeom>
          <a:solidFill>
            <a:srgbClr val="F2F2F2">
              <a:alpha val="60000"/>
            </a:srgbClr>
          </a:solidFill>
          <a:ln>
            <a:solidFill>
              <a:schemeClr val="accent4">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nSpc>
                <a:spcPct val="150000"/>
              </a:lnSpc>
            </a:pPr>
            <a:r>
              <a:rPr lang="en-US" sz="2400" dirty="0">
                <a:solidFill>
                  <a:schemeClr val="tx2">
                    <a:lumMod val="10000"/>
                  </a:schemeClr>
                </a:solidFill>
              </a:rPr>
              <a:t>Cost</a:t>
            </a:r>
          </a:p>
          <a:p>
            <a:pPr marL="139700" indent="0">
              <a:lnSpc>
                <a:spcPct val="150000"/>
              </a:lnSpc>
            </a:pPr>
            <a:r>
              <a:rPr lang="en-US" sz="2400" dirty="0">
                <a:solidFill>
                  <a:schemeClr val="tx2">
                    <a:lumMod val="10000"/>
                  </a:schemeClr>
                </a:solidFill>
              </a:rPr>
              <a:t>W</a:t>
            </a:r>
            <a:r>
              <a:rPr lang="en-US" sz="2400" dirty="0" smtClean="0">
                <a:solidFill>
                  <a:schemeClr val="tx2">
                    <a:lumMod val="10000"/>
                  </a:schemeClr>
                </a:solidFill>
              </a:rPr>
              <a:t>aste </a:t>
            </a:r>
            <a:r>
              <a:rPr lang="en-US" sz="2400" dirty="0">
                <a:solidFill>
                  <a:schemeClr val="tx2">
                    <a:lumMod val="10000"/>
                  </a:schemeClr>
                </a:solidFill>
              </a:rPr>
              <a:t>of time</a:t>
            </a:r>
          </a:p>
          <a:p>
            <a:pPr marL="139700" indent="0"/>
            <a:r>
              <a:rPr lang="en-US" sz="2400" dirty="0" smtClean="0">
                <a:solidFill>
                  <a:schemeClr val="tx2">
                    <a:lumMod val="10000"/>
                  </a:schemeClr>
                </a:solidFill>
              </a:rPr>
              <a:t>Boring </a:t>
            </a:r>
            <a:r>
              <a:rPr lang="en-US" sz="2000" dirty="0" smtClean="0">
                <a:solidFill>
                  <a:schemeClr val="tx2">
                    <a:lumMod val="10000"/>
                  </a:schemeClr>
                </a:solidFill>
              </a:rPr>
              <a:t>for</a:t>
            </a:r>
            <a:r>
              <a:rPr lang="en-US" sz="2400" dirty="0" smtClean="0">
                <a:solidFill>
                  <a:schemeClr val="tx2">
                    <a:lumMod val="10000"/>
                  </a:schemeClr>
                </a:solidFill>
              </a:rPr>
              <a:t> </a:t>
            </a:r>
            <a:r>
              <a:rPr lang="en-US" sz="2000" dirty="0" smtClean="0">
                <a:solidFill>
                  <a:schemeClr val="tx2">
                    <a:lumMod val="10000"/>
                  </a:schemeClr>
                </a:solidFill>
              </a:rPr>
              <a:t>(Patient, Therapist)  </a:t>
            </a:r>
            <a:endParaRPr lang="en-US" sz="2400" dirty="0">
              <a:solidFill>
                <a:schemeClr val="tx2">
                  <a:lumMod val="10000"/>
                </a:schemeClr>
              </a:solidFill>
            </a:endParaRPr>
          </a:p>
          <a:p>
            <a:pPr marL="139700" indent="0"/>
            <a:endParaRPr lang="en-US" sz="2000" dirty="0">
              <a:solidFill>
                <a:schemeClr val="tx2">
                  <a:lumMod val="10000"/>
                </a:schemeClr>
              </a:solidFill>
            </a:endParaRPr>
          </a:p>
        </p:txBody>
      </p:sp>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t="49079"/>
          <a:stretch/>
        </p:blipFill>
        <p:spPr>
          <a:xfrm>
            <a:off x="7133031" y="1241196"/>
            <a:ext cx="1167322" cy="59441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0751" y="494978"/>
            <a:ext cx="599021" cy="599021"/>
          </a:xfrm>
          <a:prstGeom prst="rect">
            <a:avLst/>
          </a:prstGeom>
        </p:spPr>
      </p:pic>
    </p:spTree>
    <p:extLst>
      <p:ext uri="{BB962C8B-B14F-4D97-AF65-F5344CB8AC3E}">
        <p14:creationId xmlns:p14="http://schemas.microsoft.com/office/powerpoint/2010/main" val="3372184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Subtitle 1"/>
          <p:cNvSpPr>
            <a:spLocks noGrp="1"/>
          </p:cNvSpPr>
          <p:nvPr>
            <p:ph type="subTitle" idx="1"/>
          </p:nvPr>
        </p:nvSpPr>
        <p:spPr>
          <a:xfrm>
            <a:off x="2405517" y="316911"/>
            <a:ext cx="4415400" cy="1035639"/>
          </a:xfrm>
          <a:prstGeom prst="roundRect">
            <a:avLst/>
          </a:prstGeom>
          <a:solidFill>
            <a:schemeClr val="bg1">
              <a:lumMod val="95000"/>
            </a:schemeClr>
          </a:solidFill>
        </p:spPr>
        <p:txBody>
          <a:bodyPr anchor="ctr"/>
          <a:lstStyle/>
          <a:p>
            <a:pPr marL="139700" indent="0"/>
            <a:r>
              <a:rPr lang="en-US" sz="2800" b="1" dirty="0">
                <a:solidFill>
                  <a:schemeClr val="tx1">
                    <a:lumMod val="50000"/>
                  </a:schemeClr>
                </a:solidFill>
              </a:rPr>
              <a:t>Medications for Treating Speech Disorders</a:t>
            </a:r>
            <a:endParaRPr lang="en-US" sz="2400" dirty="0">
              <a:solidFill>
                <a:schemeClr val="tx1">
                  <a:lumMod val="50000"/>
                </a:schemeClr>
              </a:solidFill>
            </a:endParaRPr>
          </a:p>
        </p:txBody>
      </p:sp>
      <p:sp>
        <p:nvSpPr>
          <p:cNvPr id="32" name="Google Shape;355;p38">
            <a:hlinkClick r:id="" action="ppaction://hlinkshowjump?jump=previousslide"/>
          </p:cNvPr>
          <p:cNvSpPr/>
          <p:nvPr/>
        </p:nvSpPr>
        <p:spPr>
          <a:xfrm flipH="1">
            <a:off x="243621"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p38">
            <a:hlinkClick r:id="rId3"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72414"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42925" y="385784"/>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0" name="Subtitle 1"/>
          <p:cNvSpPr txBox="1">
            <a:spLocks/>
          </p:cNvSpPr>
          <p:nvPr/>
        </p:nvSpPr>
        <p:spPr>
          <a:xfrm>
            <a:off x="137081" y="1653766"/>
            <a:ext cx="2741615" cy="2441984"/>
          </a:xfrm>
          <a:prstGeom prst="roundRect">
            <a:avLst/>
          </a:prstGeom>
          <a:solidFill>
            <a:srgbClr val="F2F2F2">
              <a:alpha val="60000"/>
            </a:srgbClr>
          </a:solidFill>
          <a:ln>
            <a:solidFill>
              <a:srgbClr val="148838"/>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400" dirty="0">
                <a:solidFill>
                  <a:schemeClr val="tx2">
                    <a:lumMod val="10000"/>
                  </a:schemeClr>
                </a:solidFill>
              </a:rPr>
              <a:t>If the cause of </a:t>
            </a:r>
            <a:r>
              <a:rPr lang="en-US" sz="2400" dirty="0" smtClean="0">
                <a:solidFill>
                  <a:schemeClr val="tx2">
                    <a:lumMod val="10000"/>
                  </a:schemeClr>
                </a:solidFill>
              </a:rPr>
              <a:t>disabilities </a:t>
            </a:r>
            <a:r>
              <a:rPr lang="en-US" sz="2400" dirty="0">
                <a:solidFill>
                  <a:schemeClr val="tx2">
                    <a:lumMod val="10000"/>
                  </a:schemeClr>
                </a:solidFill>
              </a:rPr>
              <a:t>stems from </a:t>
            </a:r>
            <a:r>
              <a:rPr lang="en-US" sz="2400" dirty="0" smtClean="0">
                <a:solidFill>
                  <a:schemeClr val="tx2">
                    <a:lumMod val="10000"/>
                  </a:schemeClr>
                </a:solidFill>
              </a:rPr>
              <a:t>physical </a:t>
            </a:r>
            <a:r>
              <a:rPr lang="en-US" sz="2400" dirty="0">
                <a:solidFill>
                  <a:schemeClr val="tx2">
                    <a:lumMod val="10000"/>
                  </a:schemeClr>
                </a:solidFill>
              </a:rPr>
              <a:t>factors</a:t>
            </a:r>
            <a:endParaRPr lang="en-US" sz="2000" dirty="0">
              <a:solidFill>
                <a:schemeClr val="tx2">
                  <a:lumMod val="10000"/>
                </a:schemeClr>
              </a:solidFill>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966278" y="1200150"/>
            <a:ext cx="1167322" cy="583660"/>
          </a:xfrm>
          <a:prstGeom prst="rect">
            <a:avLst/>
          </a:prstGeom>
        </p:spPr>
      </p:pic>
      <p:sp>
        <p:nvSpPr>
          <p:cNvPr id="31" name="Subtitle 1"/>
          <p:cNvSpPr txBox="1">
            <a:spLocks/>
          </p:cNvSpPr>
          <p:nvPr/>
        </p:nvSpPr>
        <p:spPr>
          <a:xfrm>
            <a:off x="6345885" y="1653766"/>
            <a:ext cx="2741615" cy="2441984"/>
          </a:xfrm>
          <a:prstGeom prst="roundRect">
            <a:avLst/>
          </a:prstGeom>
          <a:solidFill>
            <a:srgbClr val="F2F2F2">
              <a:alpha val="60000"/>
            </a:srgbClr>
          </a:solidFill>
          <a:ln>
            <a:solidFill>
              <a:schemeClr val="accent5">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nSpc>
                <a:spcPct val="150000"/>
              </a:lnSpc>
            </a:pPr>
            <a:r>
              <a:rPr lang="en-US" sz="2400" dirty="0" smtClean="0">
                <a:solidFill>
                  <a:schemeClr val="tx2">
                    <a:lumMod val="10000"/>
                  </a:schemeClr>
                </a:solidFill>
              </a:rPr>
              <a:t>Need Practice</a:t>
            </a:r>
            <a:endParaRPr lang="en-US" sz="2000" dirty="0">
              <a:solidFill>
                <a:schemeClr val="tx2">
                  <a:lumMod val="10000"/>
                </a:schemeClr>
              </a:solidFill>
            </a:endParaRPr>
          </a:p>
          <a:p>
            <a:pPr marL="139700" indent="0">
              <a:lnSpc>
                <a:spcPct val="150000"/>
              </a:lnSpc>
            </a:pPr>
            <a:r>
              <a:rPr lang="en-US" sz="2400" dirty="0" smtClean="0">
                <a:solidFill>
                  <a:schemeClr val="tx2">
                    <a:lumMod val="10000"/>
                  </a:schemeClr>
                </a:solidFill>
              </a:rPr>
              <a:t>Useless</a:t>
            </a:r>
          </a:p>
          <a:p>
            <a:pPr marL="139700" indent="0">
              <a:lnSpc>
                <a:spcPct val="150000"/>
              </a:lnSpc>
            </a:pPr>
            <a:r>
              <a:rPr lang="en-US" sz="2000" dirty="0">
                <a:solidFill>
                  <a:schemeClr val="tx2">
                    <a:lumMod val="10000"/>
                  </a:schemeClr>
                </a:solidFill>
              </a:rPr>
              <a:t>S</a:t>
            </a:r>
            <a:r>
              <a:rPr lang="en-US" sz="2000" dirty="0" smtClean="0">
                <a:solidFill>
                  <a:schemeClr val="tx2">
                    <a:lumMod val="10000"/>
                  </a:schemeClr>
                </a:solidFill>
              </a:rPr>
              <a:t>low improvement</a:t>
            </a:r>
          </a:p>
          <a:p>
            <a:pPr marL="139700" indent="0">
              <a:lnSpc>
                <a:spcPct val="150000"/>
              </a:lnSpc>
            </a:pPr>
            <a:r>
              <a:rPr lang="en-US" sz="2000" dirty="0" smtClean="0">
                <a:solidFill>
                  <a:schemeClr val="tx2">
                    <a:lumMod val="10000"/>
                  </a:schemeClr>
                </a:solidFill>
              </a:rPr>
              <a:t>Lose Interest </a:t>
            </a:r>
            <a:endParaRPr lang="en-US" sz="2000" dirty="0">
              <a:solidFill>
                <a:schemeClr val="tx2">
                  <a:lumMod val="10000"/>
                </a:schemeClr>
              </a:solidFill>
            </a:endParaRPr>
          </a:p>
        </p:txBody>
      </p:sp>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49079"/>
          <a:stretch/>
        </p:blipFill>
        <p:spPr>
          <a:xfrm>
            <a:off x="7133031" y="1241196"/>
            <a:ext cx="1167322" cy="59441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7979" y="438150"/>
            <a:ext cx="599021" cy="599021"/>
          </a:xfrm>
          <a:prstGeom prst="rect">
            <a:avLst/>
          </a:prstGeom>
        </p:spPr>
      </p:pic>
      <p:grpSp>
        <p:nvGrpSpPr>
          <p:cNvPr id="5" name="Group 4"/>
          <p:cNvGrpSpPr/>
          <p:nvPr/>
        </p:nvGrpSpPr>
        <p:grpSpPr>
          <a:xfrm>
            <a:off x="2971800" y="1885950"/>
            <a:ext cx="3505200" cy="3124200"/>
            <a:chOff x="2971800" y="1885950"/>
            <a:chExt cx="3505200" cy="3124200"/>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1050" y="2286000"/>
              <a:ext cx="1885950" cy="2724150"/>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4596" r="4270"/>
            <a:stretch/>
          </p:blipFill>
          <p:spPr>
            <a:xfrm>
              <a:off x="2971800" y="1885950"/>
              <a:ext cx="2286000" cy="1981200"/>
            </a:xfrm>
            <a:prstGeom prst="roundRect">
              <a:avLst/>
            </a:prstGeom>
          </p:spPr>
        </p:pic>
      </p:grpSp>
    </p:spTree>
    <p:extLst>
      <p:ext uri="{BB962C8B-B14F-4D97-AF65-F5344CB8AC3E}">
        <p14:creationId xmlns:p14="http://schemas.microsoft.com/office/powerpoint/2010/main" val="166621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43621"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p38">
            <a:hlinkClick r:id="rId3"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72414" y="4415832"/>
            <a:ext cx="169940" cy="211444"/>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42925" y="385784"/>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0" name="Subtitle 1"/>
          <p:cNvSpPr txBox="1">
            <a:spLocks/>
          </p:cNvSpPr>
          <p:nvPr/>
        </p:nvSpPr>
        <p:spPr>
          <a:xfrm>
            <a:off x="374990" y="1653766"/>
            <a:ext cx="2265797" cy="2441984"/>
          </a:xfrm>
          <a:prstGeom prst="roundRect">
            <a:avLst/>
          </a:prstGeom>
          <a:solidFill>
            <a:srgbClr val="F2F2F2">
              <a:alpha val="60000"/>
            </a:srgbClr>
          </a:solidFill>
          <a:ln>
            <a:solidFill>
              <a:srgbClr val="148838"/>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000" dirty="0">
                <a:solidFill>
                  <a:schemeClr val="tx2">
                    <a:lumMod val="10000"/>
                  </a:schemeClr>
                </a:solidFill>
              </a:rPr>
              <a:t>Record yourself for playback and </a:t>
            </a:r>
            <a:r>
              <a:rPr lang="en-US" sz="2000" dirty="0" smtClean="0">
                <a:solidFill>
                  <a:schemeClr val="tx2">
                    <a:lumMod val="10000"/>
                  </a:schemeClr>
                </a:solidFill>
              </a:rPr>
              <a:t>correction</a:t>
            </a:r>
          </a:p>
          <a:p>
            <a:pPr marL="139700" indent="0">
              <a:lnSpc>
                <a:spcPct val="150000"/>
              </a:lnSpc>
            </a:pPr>
            <a:r>
              <a:rPr lang="en-US" sz="1800" dirty="0">
                <a:solidFill>
                  <a:schemeClr val="tx2">
                    <a:lumMod val="10000"/>
                  </a:schemeClr>
                </a:solidFill>
              </a:rPr>
              <a:t>Pictures paired</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966278" y="1200150"/>
            <a:ext cx="1167322" cy="583660"/>
          </a:xfrm>
          <a:prstGeom prst="rect">
            <a:avLst/>
          </a:prstGeom>
        </p:spPr>
      </p:pic>
      <p:sp>
        <p:nvSpPr>
          <p:cNvPr id="31" name="Subtitle 1"/>
          <p:cNvSpPr txBox="1">
            <a:spLocks/>
          </p:cNvSpPr>
          <p:nvPr/>
        </p:nvSpPr>
        <p:spPr>
          <a:xfrm>
            <a:off x="6583794" y="1653766"/>
            <a:ext cx="2265797" cy="2441984"/>
          </a:xfrm>
          <a:prstGeom prst="roundRect">
            <a:avLst/>
          </a:prstGeom>
          <a:solidFill>
            <a:srgbClr val="F2F2F2">
              <a:alpha val="60000"/>
            </a:srgbClr>
          </a:solidFill>
          <a:ln>
            <a:solidFill>
              <a:schemeClr val="accent4">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nSpc>
                <a:spcPct val="300000"/>
              </a:lnSpc>
            </a:pPr>
            <a:r>
              <a:rPr lang="en-US" sz="2000" dirty="0" smtClean="0">
                <a:solidFill>
                  <a:schemeClr val="tx2">
                    <a:lumMod val="10000"/>
                  </a:schemeClr>
                </a:solidFill>
              </a:rPr>
              <a:t>Limited</a:t>
            </a:r>
            <a:endParaRPr lang="en-US" sz="2000" dirty="0">
              <a:solidFill>
                <a:schemeClr val="tx2">
                  <a:lumMod val="10000"/>
                </a:schemeClr>
              </a:solidFill>
            </a:endParaRPr>
          </a:p>
          <a:p>
            <a:pPr marL="139700" indent="0"/>
            <a:r>
              <a:rPr lang="en-US" sz="2000" dirty="0" smtClean="0">
                <a:solidFill>
                  <a:schemeClr val="tx2">
                    <a:lumMod val="10000"/>
                  </a:schemeClr>
                </a:solidFill>
              </a:rPr>
              <a:t>Arabic not supported</a:t>
            </a:r>
          </a:p>
          <a:p>
            <a:pPr marL="139700" indent="0"/>
            <a:endParaRPr lang="en-US" sz="2000" dirty="0" smtClean="0">
              <a:solidFill>
                <a:schemeClr val="tx2">
                  <a:lumMod val="10000"/>
                </a:schemeClr>
              </a:solidFill>
            </a:endParaRPr>
          </a:p>
          <a:p>
            <a:pPr marL="139700" indent="0"/>
            <a:r>
              <a:rPr lang="en-US" sz="2000" dirty="0" smtClean="0">
                <a:solidFill>
                  <a:srgbClr val="000000"/>
                </a:solidFill>
                <a:latin typeface="Arial"/>
                <a:ea typeface="Arial"/>
                <a:cs typeface="Arial"/>
                <a:sym typeface="Arial"/>
              </a:rPr>
              <a:t>Inconvenient for Some ages</a:t>
            </a:r>
            <a:r>
              <a:rPr lang="en-US" sz="2000" dirty="0" smtClean="0">
                <a:solidFill>
                  <a:schemeClr val="tx2">
                    <a:lumMod val="10000"/>
                  </a:schemeClr>
                </a:solidFill>
              </a:rPr>
              <a:t>  </a:t>
            </a:r>
            <a:endParaRPr lang="en-US" sz="2000" dirty="0">
              <a:solidFill>
                <a:schemeClr val="tx2">
                  <a:lumMod val="10000"/>
                </a:schemeClr>
              </a:solidFill>
            </a:endParaRPr>
          </a:p>
          <a:p>
            <a:pPr marL="139700" indent="0">
              <a:lnSpc>
                <a:spcPct val="150000"/>
              </a:lnSpc>
            </a:pPr>
            <a:endParaRPr lang="en-US" sz="1600" dirty="0">
              <a:solidFill>
                <a:schemeClr val="tx2">
                  <a:lumMod val="10000"/>
                </a:schemeClr>
              </a:solidFill>
            </a:endParaRPr>
          </a:p>
        </p:txBody>
      </p:sp>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49079"/>
          <a:stretch/>
        </p:blipFill>
        <p:spPr>
          <a:xfrm>
            <a:off x="7133031" y="1241196"/>
            <a:ext cx="1167322" cy="594414"/>
          </a:xfrm>
          <a:prstGeom prst="rect">
            <a:avLst/>
          </a:prstGeom>
        </p:spPr>
      </p:pic>
      <p:sp>
        <p:nvSpPr>
          <p:cNvPr id="36" name="Subtitle 1"/>
          <p:cNvSpPr txBox="1">
            <a:spLocks/>
          </p:cNvSpPr>
          <p:nvPr/>
        </p:nvSpPr>
        <p:spPr>
          <a:xfrm>
            <a:off x="2405517" y="316911"/>
            <a:ext cx="4415400" cy="1035639"/>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800" b="1" dirty="0">
                <a:solidFill>
                  <a:schemeClr val="tx1">
                    <a:lumMod val="50000"/>
                  </a:schemeClr>
                </a:solidFill>
              </a:rPr>
              <a:t>Practicing Pronunciation of </a:t>
            </a:r>
            <a:r>
              <a:rPr lang="en-US" sz="2800" b="1" dirty="0" smtClean="0">
                <a:solidFill>
                  <a:schemeClr val="tx1">
                    <a:lumMod val="50000"/>
                  </a:schemeClr>
                </a:solidFill>
              </a:rPr>
              <a:t>Words </a:t>
            </a:r>
            <a:endParaRPr lang="en-US" sz="2400" dirty="0">
              <a:solidFill>
                <a:schemeClr val="tx1">
                  <a:lumMod val="50000"/>
                </a:schemeClr>
              </a:solidFill>
            </a:endParaRPr>
          </a:p>
        </p:txBody>
      </p: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7979" y="438150"/>
            <a:ext cx="599021" cy="599021"/>
          </a:xfrm>
          <a:prstGeom prst="rect">
            <a:avLst/>
          </a:prstGeom>
        </p:spPr>
      </p:pic>
      <p:grpSp>
        <p:nvGrpSpPr>
          <p:cNvPr id="2" name="Group 1"/>
          <p:cNvGrpSpPr/>
          <p:nvPr/>
        </p:nvGrpSpPr>
        <p:grpSpPr>
          <a:xfrm>
            <a:off x="2928041" y="1491980"/>
            <a:ext cx="3625159" cy="3053151"/>
            <a:chOff x="2928041" y="1352550"/>
            <a:chExt cx="3625159" cy="3264956"/>
          </a:xfrm>
        </p:grpSpPr>
        <p:grpSp>
          <p:nvGrpSpPr>
            <p:cNvPr id="5" name="Group 4"/>
            <p:cNvGrpSpPr/>
            <p:nvPr/>
          </p:nvGrpSpPr>
          <p:grpSpPr>
            <a:xfrm>
              <a:off x="2928041" y="1352550"/>
              <a:ext cx="1872559" cy="1635504"/>
              <a:chOff x="3647150" y="2079246"/>
              <a:chExt cx="1872559" cy="1635504"/>
            </a:xfrm>
          </p:grpSpPr>
          <p:sp>
            <p:nvSpPr>
              <p:cNvPr id="38" name="Subtitle 1"/>
              <p:cNvSpPr txBox="1">
                <a:spLocks/>
              </p:cNvSpPr>
              <p:nvPr/>
            </p:nvSpPr>
            <p:spPr>
              <a:xfrm>
                <a:off x="3647150" y="3007395"/>
                <a:ext cx="1872559" cy="707355"/>
              </a:xfrm>
              <a:prstGeom prst="roundRect">
                <a:avLst/>
              </a:prstGeom>
              <a:solidFill>
                <a:srgbClr val="F2F2F2">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1800" dirty="0">
                    <a:solidFill>
                      <a:srgbClr val="002060"/>
                    </a:solidFill>
                  </a:rPr>
                  <a:t>Conversation Therapy</a:t>
                </a:r>
                <a:endParaRPr lang="en-US" sz="1600" dirty="0">
                  <a:solidFill>
                    <a:srgbClr val="002060"/>
                  </a:solidFill>
                </a:endParaRP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1420" t="3848" r="8968" b="4856"/>
              <a:stretch/>
            </p:blipFill>
            <p:spPr bwMode="auto">
              <a:xfrm>
                <a:off x="4066101" y="2079246"/>
                <a:ext cx="1043940" cy="101244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5005631" y="1352550"/>
              <a:ext cx="1547569" cy="1635504"/>
              <a:chOff x="4745232" y="1352550"/>
              <a:chExt cx="1547569" cy="1635504"/>
            </a:xfrm>
          </p:grpSpPr>
          <p:sp>
            <p:nvSpPr>
              <p:cNvPr id="40" name="Subtitle 1"/>
              <p:cNvSpPr txBox="1">
                <a:spLocks/>
              </p:cNvSpPr>
              <p:nvPr/>
            </p:nvSpPr>
            <p:spPr>
              <a:xfrm>
                <a:off x="4745232" y="2280699"/>
                <a:ext cx="1547569" cy="707355"/>
              </a:xfrm>
              <a:prstGeom prst="roundRect">
                <a:avLst/>
              </a:prstGeom>
              <a:solidFill>
                <a:srgbClr val="F2F2F2">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1800" dirty="0">
                    <a:solidFill>
                      <a:srgbClr val="002060"/>
                    </a:solidFill>
                  </a:rPr>
                  <a:t>Articulation Station</a:t>
                </a:r>
                <a:endParaRPr lang="en-US" sz="1600" dirty="0">
                  <a:solidFill>
                    <a:srgbClr val="002060"/>
                  </a:solidFill>
                </a:endParaRPr>
              </a:p>
            </p:txBody>
          </p:sp>
          <p:pic>
            <p:nvPicPr>
              <p:cNvPr id="102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1167"/>
              <a:stretch/>
            </p:blipFill>
            <p:spPr bwMode="auto">
              <a:xfrm>
                <a:off x="4977678" y="1352550"/>
                <a:ext cx="1082675" cy="1024541"/>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Subtitle 1"/>
            <p:cNvSpPr txBox="1">
              <a:spLocks/>
            </p:cNvSpPr>
            <p:nvPr/>
          </p:nvSpPr>
          <p:spPr>
            <a:xfrm>
              <a:off x="4114800" y="3910151"/>
              <a:ext cx="1547569" cy="707355"/>
            </a:xfrm>
            <a:prstGeom prst="roundRect">
              <a:avLst/>
            </a:prstGeom>
            <a:solidFill>
              <a:srgbClr val="F2F2F2">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1800" dirty="0">
                  <a:solidFill>
                    <a:srgbClr val="002060"/>
                  </a:solidFill>
                </a:rPr>
                <a:t>Apraxia Therapy</a:t>
              </a:r>
              <a:endParaRPr lang="en-US" sz="1600" dirty="0">
                <a:solidFill>
                  <a:srgbClr val="002060"/>
                </a:solidFill>
              </a:endParaRP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4396" y="3077630"/>
              <a:ext cx="968375" cy="930275"/>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44865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1706029" y="1669513"/>
            <a:ext cx="6726942" cy="1804474"/>
          </a:xfrm>
          <a:prstGeom prst="rect">
            <a:avLst/>
          </a:prstGeom>
        </p:spPr>
        <p:txBody>
          <a:bodyPr spcFirstLastPara="1" wrap="square" lIns="91425" tIns="91425" rIns="91425" bIns="91425" anchor="ctr" anchorCtr="0">
            <a:noAutofit/>
          </a:bodyPr>
          <a:lstStyle/>
          <a:p>
            <a:pPr lvl="0"/>
            <a:r>
              <a:rPr lang="en-US" sz="6000" dirty="0"/>
              <a:t>What is our </a:t>
            </a:r>
            <a:r>
              <a:rPr lang="en-US" sz="6000" dirty="0" smtClean="0"/>
              <a:t>Solution ?!</a:t>
            </a:r>
            <a:endParaRPr sz="6000" dirty="0"/>
          </a:p>
        </p:txBody>
      </p:sp>
      <p:grpSp>
        <p:nvGrpSpPr>
          <p:cNvPr id="31" name="Group 30"/>
          <p:cNvGrpSpPr/>
          <p:nvPr/>
        </p:nvGrpSpPr>
        <p:grpSpPr>
          <a:xfrm>
            <a:off x="7086600" y="361950"/>
            <a:ext cx="1723083" cy="410537"/>
            <a:chOff x="7262168" y="486756"/>
            <a:chExt cx="1723083" cy="410537"/>
          </a:xfrm>
        </p:grpSpPr>
        <p:grpSp>
          <p:nvGrpSpPr>
            <p:cNvPr id="32" name="Google Shape;9552;p79"/>
            <p:cNvGrpSpPr/>
            <p:nvPr/>
          </p:nvGrpSpPr>
          <p:grpSpPr>
            <a:xfrm>
              <a:off x="7262168" y="514350"/>
              <a:ext cx="415715" cy="361721"/>
              <a:chOff x="889275" y="851476"/>
              <a:chExt cx="487950" cy="424575"/>
            </a:xfrm>
            <a:solidFill>
              <a:schemeClr val="bg1"/>
            </a:solidFill>
          </p:grpSpPr>
          <p:sp>
            <p:nvSpPr>
              <p:cNvPr id="4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33"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9777;p79"/>
            <p:cNvGrpSpPr/>
            <p:nvPr/>
          </p:nvGrpSpPr>
          <p:grpSpPr>
            <a:xfrm>
              <a:off x="8165863" y="501162"/>
              <a:ext cx="372963" cy="372963"/>
              <a:chOff x="1487200" y="4993750"/>
              <a:chExt cx="483125" cy="483125"/>
            </a:xfrm>
            <a:solidFill>
              <a:schemeClr val="bg1"/>
            </a:solidFill>
          </p:grpSpPr>
          <p:sp>
            <p:nvSpPr>
              <p:cNvPr id="3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5" name="Google Shape;9780;p79"/>
            <p:cNvGrpSpPr/>
            <p:nvPr/>
          </p:nvGrpSpPr>
          <p:grpSpPr>
            <a:xfrm>
              <a:off x="8612288" y="501162"/>
              <a:ext cx="372963" cy="372963"/>
              <a:chOff x="2081650" y="4993750"/>
              <a:chExt cx="483125" cy="483125"/>
            </a:xfrm>
            <a:solidFill>
              <a:schemeClr val="bg1"/>
            </a:solidFill>
          </p:grpSpPr>
          <p:sp>
            <p:nvSpPr>
              <p:cNvPr id="36"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7"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07939" y="1731689"/>
            <a:ext cx="763861" cy="763861"/>
          </a:xfrm>
          <a:prstGeom prst="rect">
            <a:avLst/>
          </a:prstGeom>
        </p:spPr>
      </p:pic>
      <p:sp>
        <p:nvSpPr>
          <p:cNvPr id="26" name="Google Shape;373;p38"/>
          <p:cNvSpPr/>
          <p:nvPr/>
        </p:nvSpPr>
        <p:spPr>
          <a:xfrm>
            <a:off x="295150" y="21240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App</a:t>
            </a:r>
            <a:endParaRPr b="1" dirty="0">
              <a:solidFill>
                <a:schemeClr val="accent3">
                  <a:lumMod val="75000"/>
                </a:schemeClr>
              </a:solidFill>
              <a:latin typeface="Lato"/>
              <a:ea typeface="Lato"/>
              <a:cs typeface="Lato"/>
              <a:sym typeface="Lato"/>
            </a:endParaRPr>
          </a:p>
        </p:txBody>
      </p:sp>
      <p:sp>
        <p:nvSpPr>
          <p:cNvPr id="28" name="Google Shape;382;p39">
            <a:hlinkClick r:id="rId6"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2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3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46"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 name="Subtitle 1"/>
          <p:cNvSpPr>
            <a:spLocks noGrp="1"/>
          </p:cNvSpPr>
          <p:nvPr>
            <p:ph type="subTitle" idx="1"/>
          </p:nvPr>
        </p:nvSpPr>
        <p:spPr>
          <a:xfrm>
            <a:off x="1390030" y="895350"/>
            <a:ext cx="6464587" cy="2441984"/>
          </a:xfrm>
          <a:prstGeom prst="roundRect">
            <a:avLst/>
          </a:prstGeom>
          <a:solidFill>
            <a:schemeClr val="bg1">
              <a:lumMod val="95000"/>
            </a:schemeClr>
          </a:solidFill>
        </p:spPr>
        <p:txBody>
          <a:bodyPr/>
          <a:lstStyle/>
          <a:p>
            <a:pPr marL="482600" indent="-342900" algn="l">
              <a:lnSpc>
                <a:spcPct val="150000"/>
              </a:lnSpc>
              <a:buFont typeface="Wingdings" pitchFamily="2" charset="2"/>
              <a:buChar char="Ø"/>
            </a:pPr>
            <a:r>
              <a:rPr lang="en-US" sz="2400" dirty="0">
                <a:solidFill>
                  <a:schemeClr val="bg2">
                    <a:lumMod val="75000"/>
                  </a:schemeClr>
                </a:solidFill>
              </a:rPr>
              <a:t>I</a:t>
            </a:r>
            <a:r>
              <a:rPr lang="en-US" sz="2400" dirty="0" smtClean="0">
                <a:solidFill>
                  <a:schemeClr val="bg2">
                    <a:lumMod val="75000"/>
                  </a:schemeClr>
                </a:solidFill>
              </a:rPr>
              <a:t>mprove </a:t>
            </a:r>
            <a:r>
              <a:rPr lang="en-US" sz="2400" b="1" dirty="0" smtClean="0">
                <a:solidFill>
                  <a:schemeClr val="bg2">
                    <a:lumMod val="75000"/>
                  </a:schemeClr>
                </a:solidFill>
              </a:rPr>
              <a:t>pronunciation</a:t>
            </a:r>
            <a:endParaRPr lang="en-US" sz="2400" dirty="0">
              <a:solidFill>
                <a:schemeClr val="bg2">
                  <a:lumMod val="75000"/>
                </a:schemeClr>
              </a:solidFill>
            </a:endParaRPr>
          </a:p>
          <a:p>
            <a:pPr marL="482600" indent="-342900" algn="l">
              <a:lnSpc>
                <a:spcPct val="150000"/>
              </a:lnSpc>
              <a:buFont typeface="Wingdings" pitchFamily="2" charset="2"/>
              <a:buChar char="Ø"/>
            </a:pPr>
            <a:r>
              <a:rPr lang="en-US" sz="2400" dirty="0" smtClean="0">
                <a:solidFill>
                  <a:schemeClr val="bg2">
                    <a:lumMod val="75000"/>
                  </a:schemeClr>
                </a:solidFill>
              </a:rPr>
              <a:t> Help for </a:t>
            </a:r>
            <a:r>
              <a:rPr lang="en-US" sz="2400" b="1" dirty="0" smtClean="0">
                <a:solidFill>
                  <a:schemeClr val="bg2">
                    <a:lumMod val="75000"/>
                  </a:schemeClr>
                </a:solidFill>
              </a:rPr>
              <a:t>communication</a:t>
            </a:r>
          </a:p>
          <a:p>
            <a:pPr marL="482600" indent="-342900" algn="l">
              <a:buFont typeface="Wingdings" pitchFamily="2" charset="2"/>
              <a:buChar char="Ø"/>
            </a:pPr>
            <a:r>
              <a:rPr lang="en-US" sz="2400" dirty="0" smtClean="0">
                <a:solidFill>
                  <a:schemeClr val="bg2">
                    <a:lumMod val="75000"/>
                  </a:schemeClr>
                </a:solidFill>
              </a:rPr>
              <a:t>Improve the </a:t>
            </a:r>
            <a:r>
              <a:rPr lang="en-US" sz="2400" dirty="0">
                <a:solidFill>
                  <a:schemeClr val="bg2">
                    <a:lumMod val="75000"/>
                  </a:schemeClr>
                </a:solidFill>
              </a:rPr>
              <a:t>ability to </a:t>
            </a:r>
            <a:r>
              <a:rPr lang="en-US" sz="2400" b="1" dirty="0" smtClean="0">
                <a:solidFill>
                  <a:schemeClr val="bg2">
                    <a:lumMod val="75000"/>
                  </a:schemeClr>
                </a:solidFill>
              </a:rPr>
              <a:t>remember </a:t>
            </a:r>
            <a:r>
              <a:rPr lang="en-US" sz="2400" dirty="0" smtClean="0">
                <a:solidFill>
                  <a:schemeClr val="bg2">
                    <a:lumMod val="75000"/>
                  </a:schemeClr>
                </a:solidFill>
              </a:rPr>
              <a:t>objects</a:t>
            </a:r>
            <a:r>
              <a:rPr lang="en-US" sz="2400" dirty="0">
                <a:solidFill>
                  <a:schemeClr val="bg2">
                    <a:lumMod val="75000"/>
                  </a:schemeClr>
                </a:solidFill>
              </a:rPr>
              <a:t>, friends, and family members</a:t>
            </a:r>
            <a:r>
              <a:rPr lang="en-US" sz="2400" dirty="0" smtClean="0">
                <a:solidFill>
                  <a:schemeClr val="bg2">
                    <a:lumMod val="75000"/>
                  </a:schemeClr>
                </a:solidFill>
              </a:rPr>
              <a:t>.</a:t>
            </a:r>
          </a:p>
        </p:txBody>
      </p:sp>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21" name="Google Shape;11465;p85"/>
          <p:cNvGrpSpPr/>
          <p:nvPr/>
        </p:nvGrpSpPr>
        <p:grpSpPr>
          <a:xfrm>
            <a:off x="200432" y="407387"/>
            <a:ext cx="561568" cy="564163"/>
            <a:chOff x="-1333975" y="2365850"/>
            <a:chExt cx="292225" cy="293575"/>
          </a:xfrm>
          <a:solidFill>
            <a:schemeClr val="accent3">
              <a:lumMod val="75000"/>
            </a:schemeClr>
          </a:solidFill>
        </p:grpSpPr>
        <p:sp>
          <p:nvSpPr>
            <p:cNvPr id="22" name="Google Shape;11466;p85"/>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67;p85"/>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8;p85"/>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69;p85"/>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70;p85"/>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71;p85"/>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72;p85"/>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73;p85"/>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343" y="3105150"/>
            <a:ext cx="2502257" cy="21212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257550"/>
            <a:ext cx="1879983" cy="18799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3818" y="3257550"/>
            <a:ext cx="1879983" cy="1879983"/>
          </a:xfrm>
          <a:prstGeom prst="rect">
            <a:avLst/>
          </a:prstGeom>
        </p:spPr>
      </p:pic>
    </p:spTree>
    <p:extLst>
      <p:ext uri="{BB962C8B-B14F-4D97-AF65-F5344CB8AC3E}">
        <p14:creationId xmlns:p14="http://schemas.microsoft.com/office/powerpoint/2010/main" val="3265805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 name="Subtitle 1"/>
          <p:cNvSpPr>
            <a:spLocks noGrp="1"/>
          </p:cNvSpPr>
          <p:nvPr>
            <p:ph type="subTitle" idx="1"/>
          </p:nvPr>
        </p:nvSpPr>
        <p:spPr>
          <a:xfrm>
            <a:off x="1390030" y="895350"/>
            <a:ext cx="6464587" cy="2219985"/>
          </a:xfrm>
          <a:prstGeom prst="roundRect">
            <a:avLst/>
          </a:prstGeom>
          <a:solidFill>
            <a:schemeClr val="bg1">
              <a:lumMod val="95000"/>
            </a:schemeClr>
          </a:solidFill>
        </p:spPr>
        <p:txBody>
          <a:bodyPr/>
          <a:lstStyle/>
          <a:p>
            <a:pPr marL="482600" indent="-342900" algn="l">
              <a:buFont typeface="Wingdings" pitchFamily="2" charset="2"/>
              <a:buChar char="Ø"/>
            </a:pPr>
            <a:r>
              <a:rPr lang="en-US" sz="2400" dirty="0">
                <a:solidFill>
                  <a:schemeClr val="bg2">
                    <a:lumMod val="75000"/>
                  </a:schemeClr>
                </a:solidFill>
              </a:rPr>
              <a:t>Provide a convenient way to participate in the </a:t>
            </a:r>
            <a:r>
              <a:rPr lang="en-US" sz="2400" dirty="0" smtClean="0">
                <a:solidFill>
                  <a:schemeClr val="bg2">
                    <a:lumMod val="75000"/>
                  </a:schemeClr>
                </a:solidFill>
              </a:rPr>
              <a:t>society</a:t>
            </a:r>
          </a:p>
          <a:p>
            <a:pPr marL="139700" indent="0" algn="l"/>
            <a:endParaRPr lang="ar-EG" sz="2400" dirty="0">
              <a:solidFill>
                <a:schemeClr val="bg2">
                  <a:lumMod val="75000"/>
                </a:schemeClr>
              </a:solidFill>
            </a:endParaRPr>
          </a:p>
          <a:p>
            <a:pPr marL="482600" indent="-342900" algn="l">
              <a:buFont typeface="Wingdings" pitchFamily="2" charset="2"/>
              <a:buChar char="Ø"/>
            </a:pPr>
            <a:r>
              <a:rPr lang="en-US" sz="2400" dirty="0">
                <a:solidFill>
                  <a:schemeClr val="bg2">
                    <a:lumMod val="75000"/>
                  </a:schemeClr>
                </a:solidFill>
              </a:rPr>
              <a:t>Restore the ability to mix with the environment</a:t>
            </a:r>
          </a:p>
        </p:txBody>
      </p:sp>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21" name="Google Shape;11465;p85"/>
          <p:cNvGrpSpPr/>
          <p:nvPr/>
        </p:nvGrpSpPr>
        <p:grpSpPr>
          <a:xfrm>
            <a:off x="200432" y="407387"/>
            <a:ext cx="561568" cy="564163"/>
            <a:chOff x="-1333975" y="2365850"/>
            <a:chExt cx="292225" cy="293575"/>
          </a:xfrm>
          <a:solidFill>
            <a:schemeClr val="accent3">
              <a:lumMod val="75000"/>
            </a:schemeClr>
          </a:solidFill>
        </p:grpSpPr>
        <p:sp>
          <p:nvSpPr>
            <p:cNvPr id="22" name="Google Shape;11466;p85"/>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67;p85"/>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8;p85"/>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69;p85"/>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70;p85"/>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71;p85"/>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72;p85"/>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73;p85"/>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181351"/>
            <a:ext cx="2568129" cy="19601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731" y="3028950"/>
            <a:ext cx="2463269" cy="2149049"/>
          </a:xfrm>
          <a:prstGeom prst="rect">
            <a:avLst/>
          </a:prstGeom>
        </p:spPr>
      </p:pic>
    </p:spTree>
    <p:extLst>
      <p:ext uri="{BB962C8B-B14F-4D97-AF65-F5344CB8AC3E}">
        <p14:creationId xmlns:p14="http://schemas.microsoft.com/office/powerpoint/2010/main" val="850583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 name="Subtitle 1"/>
          <p:cNvSpPr>
            <a:spLocks noGrp="1"/>
          </p:cNvSpPr>
          <p:nvPr>
            <p:ph type="subTitle" idx="1"/>
          </p:nvPr>
        </p:nvSpPr>
        <p:spPr>
          <a:xfrm>
            <a:off x="1951006" y="1051547"/>
            <a:ext cx="5342634" cy="1139203"/>
          </a:xfrm>
          <a:prstGeom prst="roundRect">
            <a:avLst/>
          </a:prstGeom>
          <a:solidFill>
            <a:schemeClr val="bg1">
              <a:lumMod val="95000"/>
            </a:schemeClr>
          </a:solidFill>
        </p:spPr>
        <p:txBody>
          <a:bodyPr/>
          <a:lstStyle/>
          <a:p>
            <a:pPr marL="139700" indent="0"/>
            <a:r>
              <a:rPr lang="en-US" sz="2400" dirty="0" smtClean="0">
                <a:solidFill>
                  <a:schemeClr val="bg2">
                    <a:lumMod val="75000"/>
                  </a:schemeClr>
                </a:solidFill>
              </a:rPr>
              <a:t>We </a:t>
            </a:r>
            <a:r>
              <a:rPr lang="en-US" sz="2400" dirty="0">
                <a:solidFill>
                  <a:schemeClr val="bg2">
                    <a:lumMod val="75000"/>
                  </a:schemeClr>
                </a:solidFill>
              </a:rPr>
              <a:t>developed an application that satisfies our main targets </a:t>
            </a:r>
          </a:p>
        </p:txBody>
      </p:sp>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21" name="Google Shape;11465;p85"/>
          <p:cNvGrpSpPr/>
          <p:nvPr/>
        </p:nvGrpSpPr>
        <p:grpSpPr>
          <a:xfrm>
            <a:off x="200432" y="407387"/>
            <a:ext cx="561568" cy="564163"/>
            <a:chOff x="-1333975" y="2365850"/>
            <a:chExt cx="292225" cy="293575"/>
          </a:xfrm>
          <a:solidFill>
            <a:schemeClr val="accent3">
              <a:lumMod val="75000"/>
            </a:schemeClr>
          </a:solidFill>
        </p:grpSpPr>
        <p:sp>
          <p:nvSpPr>
            <p:cNvPr id="22" name="Google Shape;11466;p85"/>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67;p85"/>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8;p85"/>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69;p85"/>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70;p85"/>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71;p85"/>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72;p85"/>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73;p85"/>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p:cNvGrpSpPr/>
          <p:nvPr/>
        </p:nvGrpSpPr>
        <p:grpSpPr>
          <a:xfrm>
            <a:off x="685800" y="2484969"/>
            <a:ext cx="8077200" cy="2601381"/>
            <a:chOff x="990600" y="2495550"/>
            <a:chExt cx="8077200" cy="2601381"/>
          </a:xfrm>
        </p:grpSpPr>
        <p:pic>
          <p:nvPicPr>
            <p:cNvPr id="2050" name="Picture 2" descr="E:\Seminar\icons\voice-mess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93198">
              <a:off x="4009596" y="2730023"/>
              <a:ext cx="2275064" cy="2275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819" y="2495550"/>
              <a:ext cx="2067981" cy="2563601"/>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028950"/>
              <a:ext cx="2067981" cy="2067981"/>
            </a:xfrm>
            <a:prstGeom prst="rect">
              <a:avLst/>
            </a:prstGeom>
          </p:spPr>
        </p:pic>
      </p:grpSp>
    </p:spTree>
    <p:extLst>
      <p:ext uri="{BB962C8B-B14F-4D97-AF65-F5344CB8AC3E}">
        <p14:creationId xmlns:p14="http://schemas.microsoft.com/office/powerpoint/2010/main" val="1227112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552" y="2781299"/>
            <a:ext cx="1505562" cy="933449"/>
          </a:xfrm>
          <a:prstGeom prst="rect">
            <a:avLst/>
          </a:prstGeom>
        </p:spPr>
      </p:pic>
      <p:sp>
        <p:nvSpPr>
          <p:cNvPr id="2" name="Subtitle 1"/>
          <p:cNvSpPr>
            <a:spLocks noGrp="1"/>
          </p:cNvSpPr>
          <p:nvPr>
            <p:ph type="subTitle" idx="1"/>
          </p:nvPr>
        </p:nvSpPr>
        <p:spPr>
          <a:xfrm>
            <a:off x="916011" y="1276350"/>
            <a:ext cx="3317355" cy="1139203"/>
          </a:xfrm>
          <a:prstGeom prst="roundRect">
            <a:avLst/>
          </a:prstGeom>
          <a:solidFill>
            <a:schemeClr val="bg1">
              <a:lumMod val="95000"/>
            </a:schemeClr>
          </a:solidFill>
        </p:spPr>
        <p:txBody>
          <a:bodyPr anchor="ctr"/>
          <a:lstStyle/>
          <a:p>
            <a:pPr marL="0" lvl="0" indent="0"/>
            <a:r>
              <a:rPr lang="en-US" sz="2400" dirty="0" smtClean="0">
                <a:solidFill>
                  <a:schemeClr val="tx2">
                    <a:lumMod val="25000"/>
                  </a:schemeClr>
                </a:solidFill>
              </a:rPr>
              <a:t>voice &amp; image </a:t>
            </a:r>
            <a:r>
              <a:rPr lang="en-US" sz="2400" dirty="0">
                <a:solidFill>
                  <a:schemeClr val="tx2">
                    <a:lumMod val="25000"/>
                  </a:schemeClr>
                </a:solidFill>
              </a:rPr>
              <a:t>to create sentences</a:t>
            </a:r>
          </a:p>
        </p:txBody>
      </p:sp>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21" name="Google Shape;11465;p85"/>
          <p:cNvGrpSpPr/>
          <p:nvPr/>
        </p:nvGrpSpPr>
        <p:grpSpPr>
          <a:xfrm>
            <a:off x="200432" y="407387"/>
            <a:ext cx="561568" cy="564163"/>
            <a:chOff x="-1333975" y="2365850"/>
            <a:chExt cx="292225" cy="293575"/>
          </a:xfrm>
          <a:solidFill>
            <a:schemeClr val="accent3">
              <a:lumMod val="75000"/>
            </a:schemeClr>
          </a:solidFill>
        </p:grpSpPr>
        <p:sp>
          <p:nvSpPr>
            <p:cNvPr id="22" name="Google Shape;11466;p85"/>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67;p85"/>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8;p85"/>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69;p85"/>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70;p85"/>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71;p85"/>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72;p85"/>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73;p85"/>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49" y="311617"/>
            <a:ext cx="1110651" cy="964731"/>
          </a:xfrm>
          <a:prstGeom prst="rect">
            <a:avLst/>
          </a:prstGeom>
        </p:spPr>
      </p:pic>
      <p:pic>
        <p:nvPicPr>
          <p:cNvPr id="37" name="Picture 36"/>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1321271" y="311619"/>
            <a:ext cx="964729" cy="964729"/>
          </a:xfrm>
          <a:prstGeom prst="rect">
            <a:avLst/>
          </a:prstGeom>
        </p:spPr>
      </p:pic>
      <p:sp>
        <p:nvSpPr>
          <p:cNvPr id="38" name="Subtitle 1"/>
          <p:cNvSpPr txBox="1">
            <a:spLocks/>
          </p:cNvSpPr>
          <p:nvPr/>
        </p:nvSpPr>
        <p:spPr>
          <a:xfrm>
            <a:off x="4910634" y="1280147"/>
            <a:ext cx="3317355" cy="113920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sz="2400" dirty="0">
                <a:solidFill>
                  <a:schemeClr val="tx2">
                    <a:lumMod val="25000"/>
                  </a:schemeClr>
                </a:solidFill>
              </a:rPr>
              <a:t>speech </a:t>
            </a:r>
            <a:r>
              <a:rPr lang="en-US" sz="2400" dirty="0" smtClean="0">
                <a:solidFill>
                  <a:schemeClr val="tx2">
                    <a:lumMod val="25000"/>
                  </a:schemeClr>
                </a:solidFill>
              </a:rPr>
              <a:t>verification to </a:t>
            </a:r>
            <a:r>
              <a:rPr lang="en-US" sz="2400" dirty="0">
                <a:solidFill>
                  <a:schemeClr val="tx2">
                    <a:lumMod val="25000"/>
                  </a:schemeClr>
                </a:solidFill>
              </a:rPr>
              <a:t>improve pronunciation</a:t>
            </a:r>
          </a:p>
        </p:txBody>
      </p:sp>
      <p:pic>
        <p:nvPicPr>
          <p:cNvPr id="41" name="Picture 40"/>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808104" y="227115"/>
            <a:ext cx="1412459" cy="1070597"/>
          </a:xfrm>
          <a:prstGeom prst="rect">
            <a:avLst/>
          </a:prstGeom>
        </p:spPr>
      </p:pic>
      <p:sp>
        <p:nvSpPr>
          <p:cNvPr id="42" name="Subtitle 1"/>
          <p:cNvSpPr txBox="1">
            <a:spLocks/>
          </p:cNvSpPr>
          <p:nvPr/>
        </p:nvSpPr>
        <p:spPr>
          <a:xfrm>
            <a:off x="948234" y="3700982"/>
            <a:ext cx="3317355" cy="113920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sz="2400" dirty="0" smtClean="0">
                <a:solidFill>
                  <a:schemeClr val="tx2">
                    <a:lumMod val="25000"/>
                  </a:schemeClr>
                </a:solidFill>
              </a:rPr>
              <a:t>Easy user interface</a:t>
            </a:r>
            <a:endParaRPr lang="en-US" sz="2400" dirty="0">
              <a:solidFill>
                <a:schemeClr val="tx2">
                  <a:lumMod val="25000"/>
                </a:schemeClr>
              </a:solidFill>
            </a:endParaRPr>
          </a:p>
          <a:p>
            <a:pPr marL="0" indent="0"/>
            <a:r>
              <a:rPr lang="en-US" sz="2400" dirty="0">
                <a:solidFill>
                  <a:schemeClr val="tx2">
                    <a:lumMod val="25000"/>
                  </a:schemeClr>
                </a:solidFill>
              </a:rPr>
              <a:t>multimedia </a:t>
            </a:r>
            <a:r>
              <a:rPr lang="en-US" sz="2400" dirty="0" smtClean="0">
                <a:solidFill>
                  <a:schemeClr val="tx2">
                    <a:lumMod val="25000"/>
                  </a:schemeClr>
                </a:solidFill>
              </a:rPr>
              <a:t>capability</a:t>
            </a:r>
            <a:endParaRPr lang="en-US" sz="2400" dirty="0">
              <a:solidFill>
                <a:schemeClr val="tx2">
                  <a:lumMod val="25000"/>
                </a:schemeClr>
              </a:solidFill>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5830" y="2907331"/>
            <a:ext cx="898970" cy="731219"/>
          </a:xfrm>
          <a:prstGeom prst="rect">
            <a:avLst/>
          </a:prstGeom>
        </p:spPr>
      </p:pic>
      <p:pic>
        <p:nvPicPr>
          <p:cNvPr id="4" name="Picture 3"/>
          <p:cNvPicPr>
            <a:picLocks noChangeAspect="1"/>
          </p:cNvPicPr>
          <p:nvPr/>
        </p:nvPicPr>
        <p:blipFill rotWithShape="1">
          <a:blip r:embed="rId10">
            <a:extLst>
              <a:ext uri="{28A0092B-C50C-407E-A947-70E740481C1C}">
                <a14:useLocalDpi xmlns:a14="http://schemas.microsoft.com/office/drawing/2010/main" val="0"/>
              </a:ext>
            </a:extLst>
          </a:blip>
          <a:srcRect l="21085" t="21113" r="3152" b="21202"/>
          <a:stretch/>
        </p:blipFill>
        <p:spPr>
          <a:xfrm>
            <a:off x="1143000" y="2525174"/>
            <a:ext cx="2039996" cy="1189575"/>
          </a:xfrm>
          <a:prstGeom prst="roundRect">
            <a:avLst/>
          </a:prstGeom>
        </p:spPr>
      </p:pic>
      <p:sp>
        <p:nvSpPr>
          <p:cNvPr id="45" name="Subtitle 1"/>
          <p:cNvSpPr txBox="1">
            <a:spLocks/>
          </p:cNvSpPr>
          <p:nvPr/>
        </p:nvSpPr>
        <p:spPr>
          <a:xfrm>
            <a:off x="4928181" y="3729195"/>
            <a:ext cx="3317355" cy="113920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en-US" sz="2400" dirty="0">
                <a:solidFill>
                  <a:schemeClr val="tx2">
                    <a:lumMod val="25000"/>
                  </a:schemeClr>
                </a:solidFill>
              </a:rPr>
              <a:t>supporting Arabic as a basic language</a:t>
            </a:r>
          </a:p>
        </p:txBody>
      </p:sp>
    </p:spTree>
    <p:extLst>
      <p:ext uri="{BB962C8B-B14F-4D97-AF65-F5344CB8AC3E}">
        <p14:creationId xmlns:p14="http://schemas.microsoft.com/office/powerpoint/2010/main" val="3627283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09600" y="2876550"/>
            <a:ext cx="10515600" cy="4533900"/>
          </a:xfrm>
          <a:prstGeom prst="rect">
            <a:avLst/>
          </a:prstGeom>
        </p:spPr>
      </p:pic>
      <p:sp>
        <p:nvSpPr>
          <p:cNvPr id="349" name="Google Shape;349;p38">
            <a:hlinkClick r:id="rId4" action="ppaction://hlinksldjump"/>
          </p:cNvPr>
          <p:cNvSpPr txBox="1">
            <a:spLocks noGrp="1"/>
          </p:cNvSpPr>
          <p:nvPr>
            <p:ph type="subTitle" idx="5"/>
          </p:nvPr>
        </p:nvSpPr>
        <p:spPr>
          <a:xfrm>
            <a:off x="3835800" y="3356940"/>
            <a:ext cx="1574400" cy="316800"/>
          </a:xfrm>
          <a:prstGeom prst="rect">
            <a:avLst/>
          </a:prstGeom>
        </p:spPr>
        <p:txBody>
          <a:bodyPr spcFirstLastPara="1" wrap="square" lIns="91425" tIns="91425" rIns="91425" bIns="91425" anchor="ctr" anchorCtr="0">
            <a:noAutofit/>
          </a:bodyPr>
          <a:lstStyle/>
          <a:p>
            <a:pPr lvl="0" indent="0"/>
            <a:r>
              <a:rPr lang="en" dirty="0"/>
              <a:t>Challenges</a:t>
            </a:r>
            <a:endParaRPr dirty="0"/>
          </a:p>
        </p:txBody>
      </p:sp>
      <p:sp>
        <p:nvSpPr>
          <p:cNvPr id="350" name="Google Shape;350;p38">
            <a:hlinkClick r:id="" action="ppaction://noaction"/>
          </p:cNvPr>
          <p:cNvSpPr txBox="1">
            <a:spLocks noGrp="1"/>
          </p:cNvSpPr>
          <p:nvPr>
            <p:ph type="subTitle" idx="1"/>
          </p:nvPr>
        </p:nvSpPr>
        <p:spPr>
          <a:xfrm>
            <a:off x="6108822" y="1680540"/>
            <a:ext cx="1574400" cy="746998"/>
          </a:xfrm>
          <a:prstGeom prst="rect">
            <a:avLst/>
          </a:prstGeom>
        </p:spPr>
        <p:txBody>
          <a:bodyPr spcFirstLastPara="1" wrap="square" lIns="91425" tIns="91425" rIns="91425" bIns="91425" anchor="ctr" anchorCtr="0">
            <a:noAutofit/>
          </a:bodyPr>
          <a:lstStyle/>
          <a:p>
            <a:pPr lvl="0" indent="0"/>
            <a:r>
              <a:rPr lang="en" dirty="0"/>
              <a:t>Product &amp; Services</a:t>
            </a:r>
            <a:endParaRPr dirty="0"/>
          </a:p>
        </p:txBody>
      </p:sp>
      <p:sp>
        <p:nvSpPr>
          <p:cNvPr id="351" name="Google Shape;351;p38">
            <a:hlinkClick r:id="rId5" action="ppaction://hlinksldjump"/>
          </p:cNvPr>
          <p:cNvSpPr txBox="1">
            <a:spLocks noGrp="1"/>
          </p:cNvSpPr>
          <p:nvPr>
            <p:ph type="subTitle" idx="2"/>
          </p:nvPr>
        </p:nvSpPr>
        <p:spPr>
          <a:xfrm>
            <a:off x="1524000" y="3280740"/>
            <a:ext cx="1573500" cy="510210"/>
          </a:xfrm>
          <a:prstGeom prst="rect">
            <a:avLst/>
          </a:prstGeom>
        </p:spPr>
        <p:txBody>
          <a:bodyPr spcFirstLastPara="1" wrap="square" lIns="91425" tIns="91425" rIns="91425" bIns="91425" anchor="ctr" anchorCtr="0">
            <a:noAutofit/>
          </a:bodyPr>
          <a:lstStyle/>
          <a:p>
            <a:pPr lvl="0" indent="0"/>
            <a:r>
              <a:rPr lang="en" dirty="0"/>
              <a:t>Methods</a:t>
            </a:r>
            <a:endParaRPr dirty="0"/>
          </a:p>
        </p:txBody>
      </p:sp>
      <p:sp>
        <p:nvSpPr>
          <p:cNvPr id="352" name="Google Shape;352;p38">
            <a:hlinkClick r:id="rId6" action="ppaction://hlinksldjump"/>
          </p:cNvPr>
          <p:cNvSpPr txBox="1">
            <a:spLocks noGrp="1"/>
          </p:cNvSpPr>
          <p:nvPr>
            <p:ph type="title"/>
          </p:nvPr>
        </p:nvSpPr>
        <p:spPr>
          <a:xfrm>
            <a:off x="1493575" y="1662151"/>
            <a:ext cx="1574400" cy="754778"/>
          </a:xfrm>
          <a:prstGeom prst="rect">
            <a:avLst/>
          </a:prstGeom>
        </p:spPr>
        <p:txBody>
          <a:bodyPr spcFirstLastPara="1" wrap="square" lIns="91425" tIns="91425" rIns="91425" bIns="91425" anchor="ctr" anchorCtr="0">
            <a:noAutofit/>
          </a:bodyPr>
          <a:lstStyle/>
          <a:p>
            <a:pPr lvl="0" indent="0"/>
            <a:r>
              <a:rPr lang="en" dirty="0" smtClean="0"/>
              <a:t>Problem </a:t>
            </a:r>
            <a:r>
              <a:rPr lang="en" dirty="0"/>
              <a:t>vs. Solution </a:t>
            </a:r>
            <a:endParaRPr dirty="0"/>
          </a:p>
        </p:txBody>
      </p:sp>
      <p:sp>
        <p:nvSpPr>
          <p:cNvPr id="353" name="Google Shape;353;p38">
            <a:hlinkClick r:id="" action="ppaction://noaction"/>
          </p:cNvPr>
          <p:cNvSpPr txBox="1">
            <a:spLocks noGrp="1"/>
          </p:cNvSpPr>
          <p:nvPr>
            <p:ph type="subTitle" idx="3"/>
          </p:nvPr>
        </p:nvSpPr>
        <p:spPr>
          <a:xfrm>
            <a:off x="3644688" y="1694041"/>
            <a:ext cx="1905024" cy="7469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Market &amp; Stakeholders</a:t>
            </a:r>
            <a:endParaRPr dirty="0"/>
          </a:p>
        </p:txBody>
      </p:sp>
      <p:sp>
        <p:nvSpPr>
          <p:cNvPr id="354" name="Google Shape;354;p38">
            <a:hlinkClick r:id="" action="ppaction://noaction"/>
          </p:cNvPr>
          <p:cNvSpPr txBox="1">
            <a:spLocks noGrp="1"/>
          </p:cNvSpPr>
          <p:nvPr>
            <p:ph type="subTitle" idx="4"/>
          </p:nvPr>
        </p:nvSpPr>
        <p:spPr>
          <a:xfrm>
            <a:off x="5997405" y="3299310"/>
            <a:ext cx="1731840" cy="421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Conclusion &amp; Future Work</a:t>
            </a:r>
            <a:endParaRPr dirty="0"/>
          </a:p>
        </p:txBody>
      </p:sp>
      <p:sp>
        <p:nvSpPr>
          <p:cNvPr id="355"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roup 39"/>
          <p:cNvGrpSpPr/>
          <p:nvPr/>
        </p:nvGrpSpPr>
        <p:grpSpPr>
          <a:xfrm>
            <a:off x="7341841" y="484813"/>
            <a:ext cx="1723083" cy="410537"/>
            <a:chOff x="7262168" y="486756"/>
            <a:chExt cx="1723083" cy="410537"/>
          </a:xfrm>
          <a:solidFill>
            <a:schemeClr val="tx1"/>
          </a:solidFill>
        </p:grpSpPr>
        <p:grpSp>
          <p:nvGrpSpPr>
            <p:cNvPr id="41" name="Google Shape;9552;p79"/>
            <p:cNvGrpSpPr/>
            <p:nvPr/>
          </p:nvGrpSpPr>
          <p:grpSpPr>
            <a:xfrm>
              <a:off x="7262168" y="514350"/>
              <a:ext cx="415715" cy="361721"/>
              <a:chOff x="889275" y="851476"/>
              <a:chExt cx="487950" cy="424575"/>
            </a:xfrm>
            <a:grpFill/>
          </p:grpSpPr>
          <p:sp>
            <p:nvSpPr>
              <p:cNvPr id="49"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9777;p79"/>
            <p:cNvGrpSpPr/>
            <p:nvPr/>
          </p:nvGrpSpPr>
          <p:grpSpPr>
            <a:xfrm>
              <a:off x="8165863" y="501162"/>
              <a:ext cx="372963" cy="372963"/>
              <a:chOff x="1487200" y="4993750"/>
              <a:chExt cx="483125" cy="483125"/>
            </a:xfrm>
            <a:grpFill/>
          </p:grpSpPr>
          <p:sp>
            <p:nvSpPr>
              <p:cNvPr id="47"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 name="Google Shape;9780;p79"/>
            <p:cNvGrpSpPr/>
            <p:nvPr/>
          </p:nvGrpSpPr>
          <p:grpSpPr>
            <a:xfrm>
              <a:off x="8612288" y="501162"/>
              <a:ext cx="372963" cy="372963"/>
              <a:chOff x="2081650" y="4993750"/>
              <a:chExt cx="483125" cy="483125"/>
            </a:xfrm>
            <a:grpFill/>
          </p:grpSpPr>
          <p:sp>
            <p:nvSpPr>
              <p:cNvPr id="45"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6" name="Google Shape;260;p35">
            <a:hlinkClick r:id="rId7" action="ppaction://hlinksldjump"/>
          </p:cNvPr>
          <p:cNvSpPr/>
          <p:nvPr/>
        </p:nvSpPr>
        <p:spPr>
          <a:xfrm>
            <a:off x="346638" y="478379"/>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7" name="Google Shape;242;p35"/>
          <p:cNvSpPr txBox="1">
            <a:spLocks/>
          </p:cNvSpPr>
          <p:nvPr/>
        </p:nvSpPr>
        <p:spPr>
          <a:xfrm>
            <a:off x="2390100" y="405632"/>
            <a:ext cx="4415400" cy="5928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127000" algn="ctr" rtl="0">
              <a:lnSpc>
                <a:spcPct val="100000"/>
              </a:lnSpc>
              <a:spcBef>
                <a:spcPts val="0"/>
              </a:spcBef>
              <a:spcAft>
                <a:spcPts val="0"/>
              </a:spcAft>
              <a:buClr>
                <a:schemeClr val="dk1"/>
              </a:buClr>
              <a:buSzPts val="2000"/>
              <a:buFont typeface="Josefin Sans Medium"/>
              <a:buNone/>
              <a:defRPr sz="20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9pPr>
          </a:lstStyle>
          <a:p>
            <a:pPr indent="0"/>
            <a:r>
              <a:rPr lang="en-US" sz="4400" dirty="0" smtClean="0">
                <a:solidFill>
                  <a:schemeClr val="accent3">
                    <a:lumMod val="75000"/>
                  </a:schemeClr>
                </a:solidFill>
              </a:rPr>
              <a:t>Outlines </a:t>
            </a:r>
            <a:endParaRPr lang="en-US" sz="4400" dirty="0">
              <a:solidFill>
                <a:schemeClr val="accent3">
                  <a:lumMod val="75000"/>
                </a:schemeClr>
              </a:solidFill>
            </a:endParaRPr>
          </a:p>
        </p:txBody>
      </p:sp>
    </p:spTree>
    <p:extLst>
      <p:ext uri="{BB962C8B-B14F-4D97-AF65-F5344CB8AC3E}">
        <p14:creationId xmlns:p14="http://schemas.microsoft.com/office/powerpoint/2010/main" val="330838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2011799" y="1669513"/>
            <a:ext cx="6115402" cy="1804474"/>
          </a:xfrm>
          <a:prstGeom prst="rect">
            <a:avLst/>
          </a:prstGeom>
        </p:spPr>
        <p:txBody>
          <a:bodyPr spcFirstLastPara="1" wrap="square" lIns="91425" tIns="91425" rIns="91425" bIns="91425" anchor="ctr" anchorCtr="0">
            <a:noAutofit/>
          </a:bodyPr>
          <a:lstStyle/>
          <a:p>
            <a:pPr lvl="0"/>
            <a:r>
              <a:rPr lang="en-US" sz="6000" dirty="0" smtClean="0"/>
              <a:t>APP Structure and Services</a:t>
            </a:r>
            <a:endParaRPr sz="6000" dirty="0"/>
          </a:p>
        </p:txBody>
      </p:sp>
      <p:grpSp>
        <p:nvGrpSpPr>
          <p:cNvPr id="31" name="Group 30"/>
          <p:cNvGrpSpPr/>
          <p:nvPr/>
        </p:nvGrpSpPr>
        <p:grpSpPr>
          <a:xfrm>
            <a:off x="7086600" y="361950"/>
            <a:ext cx="1723083" cy="410537"/>
            <a:chOff x="7262168" y="486756"/>
            <a:chExt cx="1723083" cy="410537"/>
          </a:xfrm>
        </p:grpSpPr>
        <p:grpSp>
          <p:nvGrpSpPr>
            <p:cNvPr id="32" name="Google Shape;9552;p79"/>
            <p:cNvGrpSpPr/>
            <p:nvPr/>
          </p:nvGrpSpPr>
          <p:grpSpPr>
            <a:xfrm>
              <a:off x="7262168" y="514350"/>
              <a:ext cx="415715" cy="361721"/>
              <a:chOff x="889275" y="851476"/>
              <a:chExt cx="487950" cy="424575"/>
            </a:xfrm>
            <a:solidFill>
              <a:schemeClr val="bg1"/>
            </a:solidFill>
          </p:grpSpPr>
          <p:sp>
            <p:nvSpPr>
              <p:cNvPr id="4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33"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9777;p79"/>
            <p:cNvGrpSpPr/>
            <p:nvPr/>
          </p:nvGrpSpPr>
          <p:grpSpPr>
            <a:xfrm>
              <a:off x="8165863" y="501162"/>
              <a:ext cx="372963" cy="372963"/>
              <a:chOff x="1487200" y="4993750"/>
              <a:chExt cx="483125" cy="483125"/>
            </a:xfrm>
            <a:solidFill>
              <a:schemeClr val="bg1"/>
            </a:solidFill>
          </p:grpSpPr>
          <p:sp>
            <p:nvSpPr>
              <p:cNvPr id="3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5" name="Google Shape;9780;p79"/>
            <p:cNvGrpSpPr/>
            <p:nvPr/>
          </p:nvGrpSpPr>
          <p:grpSpPr>
            <a:xfrm>
              <a:off x="8612288" y="501162"/>
              <a:ext cx="372963" cy="372963"/>
              <a:chOff x="2081650" y="4993750"/>
              <a:chExt cx="483125" cy="483125"/>
            </a:xfrm>
            <a:solidFill>
              <a:schemeClr val="bg1"/>
            </a:solidFill>
          </p:grpSpPr>
          <p:sp>
            <p:nvSpPr>
              <p:cNvPr id="36"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7"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50739" y="1731689"/>
            <a:ext cx="763861" cy="763861"/>
          </a:xfrm>
          <a:prstGeom prst="rect">
            <a:avLst/>
          </a:prstGeom>
        </p:spPr>
      </p:pic>
      <p:sp>
        <p:nvSpPr>
          <p:cNvPr id="46" name="Google Shape;373;p38"/>
          <p:cNvSpPr/>
          <p:nvPr/>
        </p:nvSpPr>
        <p:spPr>
          <a:xfrm>
            <a:off x="295150" y="21240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7"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App</a:t>
            </a:r>
            <a:endParaRPr b="1" dirty="0">
              <a:solidFill>
                <a:schemeClr val="accent3">
                  <a:lumMod val="75000"/>
                </a:schemeClr>
              </a:solidFill>
              <a:latin typeface="Lato"/>
              <a:ea typeface="Lato"/>
              <a:cs typeface="Lato"/>
              <a:sym typeface="Lato"/>
            </a:endParaRPr>
          </a:p>
        </p:txBody>
      </p:sp>
      <p:sp>
        <p:nvSpPr>
          <p:cNvPr id="48" name="Google Shape;382;p39">
            <a:hlinkClick r:id="rId6"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4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53"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2057481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46;p65"/>
          <p:cNvGrpSpPr/>
          <p:nvPr/>
        </p:nvGrpSpPr>
        <p:grpSpPr>
          <a:xfrm>
            <a:off x="5680959" y="209550"/>
            <a:ext cx="3234441" cy="4709968"/>
            <a:chOff x="4571999" y="1621825"/>
            <a:chExt cx="1371719" cy="2695518"/>
          </a:xfrm>
          <a:solidFill>
            <a:schemeClr val="tx2">
              <a:lumMod val="90000"/>
            </a:schemeClr>
          </a:solidFill>
        </p:grpSpPr>
        <p:sp>
          <p:nvSpPr>
            <p:cNvPr id="47" name="Google Shape;1147;p65"/>
            <p:cNvSpPr/>
            <p:nvPr/>
          </p:nvSpPr>
          <p:spPr>
            <a:xfrm>
              <a:off x="4571999" y="1621825"/>
              <a:ext cx="1371719" cy="2695518"/>
            </a:xfrm>
            <a:custGeom>
              <a:avLst/>
              <a:gdLst/>
              <a:ahLst/>
              <a:cxnLst/>
              <a:rect l="l" t="t" r="r" b="b"/>
              <a:pathLst>
                <a:path w="95757" h="202823" extrusionOk="0">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grpFill/>
            <a:ln w="19050"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148;p65"/>
            <p:cNvSpPr/>
            <p:nvPr/>
          </p:nvSpPr>
          <p:spPr>
            <a:xfrm>
              <a:off x="5167368" y="4029075"/>
              <a:ext cx="180900" cy="180900"/>
            </a:xfrm>
            <a:prstGeom prst="ellipse">
              <a:avLst/>
            </a:prstGeom>
            <a:grpFill/>
            <a:ln w="19050"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Rounded Rectangle 48"/>
          <p:cNvSpPr/>
          <p:nvPr/>
        </p:nvSpPr>
        <p:spPr>
          <a:xfrm>
            <a:off x="6072516" y="3257550"/>
            <a:ext cx="2517150" cy="611861"/>
          </a:xfrm>
          <a:prstGeom prst="roundRect">
            <a:avLst/>
          </a:prstGeom>
          <a:solidFill>
            <a:schemeClr val="tx1"/>
          </a:solidFill>
        </p:spPr>
        <p:txBody>
          <a:bodyPr wrap="square" lIns="91440" tIns="45720" rIns="91440" bIns="45720">
            <a:spAutoFit/>
          </a:bodyPr>
          <a:lstStyle/>
          <a:p>
            <a:pPr algn="r"/>
            <a:r>
              <a:rPr lang="ar-EG" sz="2100" b="1" dirty="0" smtClean="0">
                <a:solidFill>
                  <a:schemeClr val="bg1"/>
                </a:solidFill>
                <a:latin typeface="Lato"/>
                <a:ea typeface="Lato"/>
                <a:cs typeface="Lato"/>
                <a:sym typeface="Lato"/>
              </a:rPr>
              <a:t> المساعد</a:t>
            </a:r>
            <a:endParaRPr lang="en-US" sz="2100" b="1" dirty="0">
              <a:solidFill>
                <a:schemeClr val="bg1"/>
              </a:solidFill>
              <a:latin typeface="Lato"/>
              <a:ea typeface="Lato"/>
              <a:cs typeface="Lato"/>
              <a:sym typeface="Lato"/>
            </a:endParaRPr>
          </a:p>
        </p:txBody>
      </p:sp>
      <p:sp>
        <p:nvSpPr>
          <p:cNvPr id="50" name="Rounded Rectangle 49"/>
          <p:cNvSpPr/>
          <p:nvPr/>
        </p:nvSpPr>
        <p:spPr>
          <a:xfrm>
            <a:off x="6070198" y="1274089"/>
            <a:ext cx="2517150" cy="611861"/>
          </a:xfrm>
          <a:prstGeom prst="roundRect">
            <a:avLst/>
          </a:prstGeom>
          <a:solidFill>
            <a:schemeClr val="tx1"/>
          </a:solidFill>
        </p:spPr>
        <p:txBody>
          <a:bodyPr wrap="square" lIns="91440" tIns="45720" rIns="91440" bIns="45720">
            <a:spAutoFit/>
          </a:bodyPr>
          <a:lstStyle/>
          <a:p>
            <a:pPr algn="r"/>
            <a:r>
              <a:rPr lang="ar-EG" sz="2100" b="1" dirty="0">
                <a:solidFill>
                  <a:schemeClr val="bg1"/>
                </a:solidFill>
                <a:latin typeface="Lato"/>
                <a:ea typeface="Lato"/>
                <a:cs typeface="Lato"/>
                <a:sym typeface="Lato"/>
              </a:rPr>
              <a:t>الملف الشخصي</a:t>
            </a:r>
            <a:endParaRPr lang="en-US" sz="2100" b="1" dirty="0">
              <a:solidFill>
                <a:schemeClr val="bg1"/>
              </a:solidFill>
              <a:latin typeface="Lato"/>
              <a:ea typeface="Lato"/>
              <a:cs typeface="Lato"/>
              <a:sym typeface="Lato"/>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193" y="1301548"/>
            <a:ext cx="544565" cy="544565"/>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193" y="3259811"/>
            <a:ext cx="687925" cy="544565"/>
          </a:xfrm>
          <a:prstGeom prst="rect">
            <a:avLst/>
          </a:prstGeom>
        </p:spPr>
      </p:pic>
      <p:sp>
        <p:nvSpPr>
          <p:cNvPr id="66" name="Google Shape;1647;p48"/>
          <p:cNvSpPr/>
          <p:nvPr/>
        </p:nvSpPr>
        <p:spPr>
          <a:xfrm flipH="1" flipV="1">
            <a:off x="4495800" y="1318608"/>
            <a:ext cx="1096379"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8" name="Google Shape;1647;p48"/>
          <p:cNvSpPr/>
          <p:nvPr/>
        </p:nvSpPr>
        <p:spPr>
          <a:xfrm flipH="1">
            <a:off x="4526663" y="3820499"/>
            <a:ext cx="1096379"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9" name="Google Shape;243;p35"/>
          <p:cNvSpPr txBox="1">
            <a:spLocks/>
          </p:cNvSpPr>
          <p:nvPr/>
        </p:nvSpPr>
        <p:spPr>
          <a:xfrm>
            <a:off x="1093736" y="819150"/>
            <a:ext cx="3317355" cy="1035639"/>
          </a:xfrm>
          <a:prstGeom prst="roundRect">
            <a:avLst/>
          </a:prstGeom>
          <a:solidFill>
            <a:schemeClr val="bg1">
              <a:lumMod val="9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Personal Information and progress</a:t>
            </a:r>
            <a:endParaRPr lang="en-US" sz="2400" dirty="0">
              <a:solidFill>
                <a:schemeClr val="accent1">
                  <a:lumMod val="75000"/>
                </a:schemeClr>
              </a:solidFill>
              <a:latin typeface="Lato"/>
              <a:ea typeface="Lato"/>
              <a:cs typeface="Lato"/>
            </a:endParaRPr>
          </a:p>
        </p:txBody>
      </p:sp>
      <p:sp>
        <p:nvSpPr>
          <p:cNvPr id="70" name="Google Shape;243;p35"/>
          <p:cNvSpPr txBox="1">
            <a:spLocks/>
          </p:cNvSpPr>
          <p:nvPr/>
        </p:nvSpPr>
        <p:spPr>
          <a:xfrm>
            <a:off x="1093736" y="2145711"/>
            <a:ext cx="3317355" cy="1035639"/>
          </a:xfrm>
          <a:prstGeom prst="roundRect">
            <a:avLst/>
          </a:prstGeom>
          <a:solidFill>
            <a:schemeClr val="bg1">
              <a:lumMod val="9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Select, listen, and </a:t>
            </a:r>
            <a:endParaRPr lang="ar-EG" sz="2400" dirty="0" smtClean="0">
              <a:solidFill>
                <a:schemeClr val="accent1">
                  <a:lumMod val="75000"/>
                </a:schemeClr>
              </a:solidFill>
              <a:latin typeface="Lato"/>
              <a:ea typeface="Lato"/>
              <a:cs typeface="Lato"/>
              <a:sym typeface="Lato"/>
            </a:endParaRPr>
          </a:p>
          <a:p>
            <a:pPr algn="ctr"/>
            <a:r>
              <a:rPr lang="en-US" sz="2400" dirty="0" err="1" smtClean="0">
                <a:solidFill>
                  <a:schemeClr val="accent1">
                    <a:lumMod val="75000"/>
                  </a:schemeClr>
                </a:solidFill>
                <a:latin typeface="Lato"/>
                <a:ea typeface="Lato"/>
                <a:cs typeface="Lato"/>
                <a:sym typeface="Lato"/>
              </a:rPr>
              <a:t>repronounce</a:t>
            </a:r>
            <a:endParaRPr lang="en-US" sz="2400" dirty="0">
              <a:solidFill>
                <a:schemeClr val="accent1">
                  <a:lumMod val="75000"/>
                </a:schemeClr>
              </a:solidFill>
              <a:latin typeface="Lato"/>
              <a:ea typeface="Lato"/>
              <a:cs typeface="Lato"/>
            </a:endParaRPr>
          </a:p>
        </p:txBody>
      </p:sp>
      <p:sp>
        <p:nvSpPr>
          <p:cNvPr id="71" name="Rounded Rectangle 70"/>
          <p:cNvSpPr/>
          <p:nvPr/>
        </p:nvSpPr>
        <p:spPr>
          <a:xfrm>
            <a:off x="6087756" y="2266950"/>
            <a:ext cx="2517150" cy="611861"/>
          </a:xfrm>
          <a:prstGeom prst="roundRect">
            <a:avLst/>
          </a:prstGeom>
          <a:solidFill>
            <a:schemeClr val="tx1"/>
          </a:solidFill>
        </p:spPr>
        <p:txBody>
          <a:bodyPr wrap="square" lIns="91440" tIns="45720" rIns="91440" bIns="45720">
            <a:spAutoFit/>
          </a:bodyPr>
          <a:lstStyle/>
          <a:p>
            <a:pPr algn="r"/>
            <a:r>
              <a:rPr lang="ar-EG" sz="2100" b="1" dirty="0" smtClean="0">
                <a:solidFill>
                  <a:schemeClr val="bg1"/>
                </a:solidFill>
                <a:latin typeface="Lato"/>
                <a:ea typeface="Lato"/>
                <a:cs typeface="Lato"/>
                <a:sym typeface="Lato"/>
              </a:rPr>
              <a:t>المدرب</a:t>
            </a:r>
            <a:endParaRPr lang="en-US" sz="2100" b="1" dirty="0">
              <a:solidFill>
                <a:schemeClr val="bg1"/>
              </a:solidFill>
              <a:latin typeface="Lato"/>
              <a:ea typeface="Lato"/>
              <a:cs typeface="Lato"/>
              <a:sym typeface="Lato"/>
            </a:endParaRPr>
          </a:p>
        </p:txBody>
      </p:sp>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872" y="2281499"/>
            <a:ext cx="653726" cy="599022"/>
          </a:xfrm>
          <a:prstGeom prst="rect">
            <a:avLst/>
          </a:prstGeom>
        </p:spPr>
      </p:pic>
      <p:sp>
        <p:nvSpPr>
          <p:cNvPr id="73" name="Google Shape;243;p35"/>
          <p:cNvSpPr txBox="1">
            <a:spLocks/>
          </p:cNvSpPr>
          <p:nvPr/>
        </p:nvSpPr>
        <p:spPr>
          <a:xfrm>
            <a:off x="1102245" y="3611460"/>
            <a:ext cx="3317355" cy="941490"/>
          </a:xfrm>
          <a:prstGeom prst="roundRect">
            <a:avLst/>
          </a:prstGeom>
          <a:solidFill>
            <a:schemeClr val="bg1">
              <a:lumMod val="9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form sentence and listen</a:t>
            </a:r>
            <a:endParaRPr lang="en-US" sz="2400" dirty="0">
              <a:solidFill>
                <a:schemeClr val="accent1">
                  <a:lumMod val="75000"/>
                </a:schemeClr>
              </a:solidFill>
              <a:latin typeface="Lato"/>
              <a:ea typeface="Lato"/>
              <a:cs typeface="Lato"/>
            </a:endParaRPr>
          </a:p>
        </p:txBody>
      </p:sp>
      <p:cxnSp>
        <p:nvCxnSpPr>
          <p:cNvPr id="5" name="Straight Connector 4"/>
          <p:cNvCxnSpPr/>
          <p:nvPr/>
        </p:nvCxnSpPr>
        <p:spPr>
          <a:xfrm>
            <a:off x="4526663" y="2663530"/>
            <a:ext cx="1096379" cy="0"/>
          </a:xfrm>
          <a:prstGeom prst="line">
            <a:avLst/>
          </a:prstGeom>
          <a:solidFill>
            <a:srgbClr val="30384A"/>
          </a:solidFill>
          <a:ln w="38100" cap="flat" cmpd="sng">
            <a:solidFill>
              <a:schemeClr val="accent3"/>
            </a:solidFill>
            <a:prstDash val="solid"/>
            <a:round/>
            <a:headEnd type="none" w="sm" len="sm"/>
            <a:tailEnd type="none" w="sm" len="sm"/>
          </a:ln>
        </p:spPr>
      </p:cxnSp>
      <p:sp>
        <p:nvSpPr>
          <p:cNvPr id="24" name="Google Shape;454;p42"/>
          <p:cNvSpPr txBox="1">
            <a:spLocks/>
          </p:cNvSpPr>
          <p:nvPr/>
        </p:nvSpPr>
        <p:spPr>
          <a:xfrm>
            <a:off x="918899" y="57150"/>
            <a:ext cx="4673279" cy="681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 sz="2800" dirty="0" smtClean="0"/>
              <a:t>Registeration </a:t>
            </a:r>
            <a:r>
              <a:rPr lang="ar-EG" sz="2800" dirty="0" smtClean="0"/>
              <a:t>تسجيل الدخول </a:t>
            </a:r>
            <a:endParaRPr lang="ar-EG" sz="2800" dirty="0">
              <a:solidFill>
                <a:schemeClr val="tx1"/>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7541" y="133350"/>
            <a:ext cx="495059" cy="495059"/>
          </a:xfrm>
          <a:prstGeom prst="rect">
            <a:avLst/>
          </a:prstGeom>
        </p:spPr>
      </p:pic>
    </p:spTree>
    <p:extLst>
      <p:ext uri="{BB962C8B-B14F-4D97-AF65-F5344CB8AC3E}">
        <p14:creationId xmlns:p14="http://schemas.microsoft.com/office/powerpoint/2010/main" val="2988863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54;p42"/>
          <p:cNvSpPr txBox="1">
            <a:spLocks/>
          </p:cNvSpPr>
          <p:nvPr/>
        </p:nvSpPr>
        <p:spPr>
          <a:xfrm>
            <a:off x="918899" y="57150"/>
            <a:ext cx="4673279" cy="681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 sz="2800" dirty="0" smtClean="0"/>
              <a:t>Registeration </a:t>
            </a:r>
            <a:r>
              <a:rPr lang="ar-EG" sz="2800" dirty="0" smtClean="0"/>
              <a:t>تسجيل الدخول </a:t>
            </a:r>
            <a:endParaRPr lang="ar-EG" sz="2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541" y="133350"/>
            <a:ext cx="495059" cy="4950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2946"/>
            <a:ext cx="9144000" cy="4229604"/>
          </a:xfrm>
          <a:prstGeom prst="rect">
            <a:avLst/>
          </a:prstGeom>
        </p:spPr>
      </p:pic>
    </p:spTree>
    <p:extLst>
      <p:ext uri="{BB962C8B-B14F-4D97-AF65-F5344CB8AC3E}">
        <p14:creationId xmlns:p14="http://schemas.microsoft.com/office/powerpoint/2010/main" val="2381980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54;p42"/>
          <p:cNvSpPr txBox="1">
            <a:spLocks/>
          </p:cNvSpPr>
          <p:nvPr/>
        </p:nvSpPr>
        <p:spPr>
          <a:xfrm>
            <a:off x="918899" y="57150"/>
            <a:ext cx="4673279" cy="681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 sz="2800" dirty="0" smtClean="0"/>
              <a:t>Registeration </a:t>
            </a:r>
            <a:r>
              <a:rPr lang="ar-EG" sz="2800" dirty="0" smtClean="0"/>
              <a:t>تسجيل الدخول </a:t>
            </a:r>
            <a:endParaRPr lang="ar-EG" sz="2800"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541" y="133350"/>
            <a:ext cx="495059" cy="4950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2946"/>
            <a:ext cx="9144000" cy="4229604"/>
          </a:xfrm>
          <a:prstGeom prst="rect">
            <a:avLst/>
          </a:prstGeom>
        </p:spPr>
      </p:pic>
    </p:spTree>
    <p:extLst>
      <p:ext uri="{BB962C8B-B14F-4D97-AF65-F5344CB8AC3E}">
        <p14:creationId xmlns:p14="http://schemas.microsoft.com/office/powerpoint/2010/main" val="1605918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147;p65"/>
          <p:cNvSpPr/>
          <p:nvPr/>
        </p:nvSpPr>
        <p:spPr>
          <a:xfrm>
            <a:off x="989470" y="133350"/>
            <a:ext cx="3234441" cy="4806200"/>
          </a:xfrm>
          <a:custGeom>
            <a:avLst/>
            <a:gdLst/>
            <a:ahLst/>
            <a:cxnLst/>
            <a:rect l="l" t="t" r="r" b="b"/>
            <a:pathLst>
              <a:path w="95757" h="202823" extrusionOk="0">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tx2">
              <a:lumMod val="90000"/>
            </a:schemeClr>
          </a:solidFill>
          <a:ln w="19050"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148;p65"/>
          <p:cNvSpPr/>
          <p:nvPr/>
        </p:nvSpPr>
        <p:spPr>
          <a:xfrm>
            <a:off x="2393319" y="4435850"/>
            <a:ext cx="426553" cy="316093"/>
          </a:xfrm>
          <a:prstGeom prst="ellipse">
            <a:avLst/>
          </a:prstGeom>
          <a:solidFill>
            <a:schemeClr val="tx2">
              <a:lumMod val="90000"/>
            </a:schemeClr>
          </a:solidFill>
          <a:ln w="19050"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647;p48"/>
          <p:cNvSpPr/>
          <p:nvPr/>
        </p:nvSpPr>
        <p:spPr>
          <a:xfrm>
            <a:off x="4327012" y="1504950"/>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5" name="Google Shape;1647;p48"/>
          <p:cNvSpPr/>
          <p:nvPr/>
        </p:nvSpPr>
        <p:spPr>
          <a:xfrm>
            <a:off x="4357875" y="2605692"/>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6" name="Google Shape;1647;p48"/>
          <p:cNvSpPr/>
          <p:nvPr/>
        </p:nvSpPr>
        <p:spPr>
          <a:xfrm>
            <a:off x="4357875" y="3672492"/>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7" name="Google Shape;243;p35"/>
          <p:cNvSpPr txBox="1">
            <a:spLocks/>
          </p:cNvSpPr>
          <p:nvPr/>
        </p:nvSpPr>
        <p:spPr>
          <a:xfrm>
            <a:off x="5257800" y="1200150"/>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cs typeface="Lato"/>
                <a:sym typeface="Lato"/>
              </a:rPr>
              <a:t>Word to practice on</a:t>
            </a:r>
            <a:endParaRPr lang="en-US" dirty="0"/>
          </a:p>
        </p:txBody>
      </p:sp>
      <p:sp>
        <p:nvSpPr>
          <p:cNvPr id="88" name="Google Shape;243;p35"/>
          <p:cNvSpPr txBox="1">
            <a:spLocks/>
          </p:cNvSpPr>
          <p:nvPr/>
        </p:nvSpPr>
        <p:spPr>
          <a:xfrm>
            <a:off x="5257800" y="2343150"/>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ea typeface="Lato"/>
                <a:cs typeface="Lato"/>
                <a:sym typeface="Lato"/>
              </a:rPr>
              <a:t>Listen to reference, record and replay</a:t>
            </a:r>
            <a:endParaRPr lang="en-US" sz="2400" dirty="0">
              <a:solidFill>
                <a:schemeClr val="accent1">
                  <a:lumMod val="75000"/>
                </a:schemeClr>
              </a:solidFill>
              <a:latin typeface="Lato"/>
              <a:ea typeface="Lato"/>
              <a:cs typeface="Lato"/>
            </a:endParaRPr>
          </a:p>
        </p:txBody>
      </p:sp>
      <p:sp>
        <p:nvSpPr>
          <p:cNvPr id="89" name="Google Shape;243;p35"/>
          <p:cNvSpPr txBox="1">
            <a:spLocks/>
          </p:cNvSpPr>
          <p:nvPr/>
        </p:nvSpPr>
        <p:spPr>
          <a:xfrm>
            <a:off x="5266309" y="3486150"/>
            <a:ext cx="3317355" cy="941490"/>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ea typeface="Lato"/>
                <a:cs typeface="Lato"/>
                <a:sym typeface="Lato"/>
              </a:rPr>
              <a:t>Your Score through the session</a:t>
            </a:r>
            <a:endParaRPr lang="en-US" sz="2400" dirty="0">
              <a:solidFill>
                <a:schemeClr val="accent1">
                  <a:lumMod val="75000"/>
                </a:schemeClr>
              </a:solidFill>
              <a:latin typeface="Lato"/>
              <a:ea typeface="Lato"/>
              <a:cs typeface="Lato"/>
            </a:endParaRPr>
          </a:p>
        </p:txBody>
      </p:sp>
      <p:grpSp>
        <p:nvGrpSpPr>
          <p:cNvPr id="65" name="Group 64"/>
          <p:cNvGrpSpPr/>
          <p:nvPr/>
        </p:nvGrpSpPr>
        <p:grpSpPr>
          <a:xfrm>
            <a:off x="1475453" y="939231"/>
            <a:ext cx="2334547" cy="3256593"/>
            <a:chOff x="1782571" y="939231"/>
            <a:chExt cx="2334547" cy="3256593"/>
          </a:xfrm>
        </p:grpSpPr>
        <p:grpSp>
          <p:nvGrpSpPr>
            <p:cNvPr id="66" name="Group 65"/>
            <p:cNvGrpSpPr/>
            <p:nvPr/>
          </p:nvGrpSpPr>
          <p:grpSpPr>
            <a:xfrm>
              <a:off x="1782571" y="939231"/>
              <a:ext cx="2334547" cy="3256593"/>
              <a:chOff x="1782571" y="939231"/>
              <a:chExt cx="2334547" cy="3256593"/>
            </a:xfrm>
          </p:grpSpPr>
          <p:sp>
            <p:nvSpPr>
              <p:cNvPr id="70" name="Rounded Rectangle 69"/>
              <p:cNvSpPr/>
              <p:nvPr/>
            </p:nvSpPr>
            <p:spPr>
              <a:xfrm>
                <a:off x="1782571" y="2800350"/>
                <a:ext cx="2288318" cy="1395474"/>
              </a:xfrm>
              <a:prstGeom prst="roundRect">
                <a:avLst/>
              </a:prstGeom>
              <a:solidFill>
                <a:schemeClr val="accent6"/>
              </a:solidFill>
            </p:spPr>
            <p:txBody>
              <a:bodyPr wrap="square" lIns="91440" tIns="45720" rIns="91440" bIns="45720" anchor="t">
                <a:spAutoFit/>
              </a:bodyPr>
              <a:lstStyle/>
              <a:p>
                <a:pPr lvl="4" algn="r">
                  <a:spcBef>
                    <a:spcPts val="600"/>
                  </a:spcBef>
                  <a:spcAft>
                    <a:spcPts val="600"/>
                  </a:spcAft>
                </a:pPr>
                <a:r>
                  <a:rPr lang="ar-EG" sz="2000" b="1" dirty="0" smtClean="0">
                    <a:solidFill>
                      <a:schemeClr val="bg1"/>
                    </a:solidFill>
                    <a:latin typeface="Lato"/>
                    <a:ea typeface="Lato"/>
                    <a:cs typeface="Lato"/>
                    <a:sym typeface="Lato"/>
                  </a:rPr>
                  <a:t>  الكلمه         التقييم</a:t>
                </a:r>
              </a:p>
              <a:p>
                <a:pPr lvl="4" algn="r">
                  <a:spcBef>
                    <a:spcPts val="600"/>
                  </a:spcBef>
                  <a:spcAft>
                    <a:spcPts val="600"/>
                  </a:spcAft>
                </a:pPr>
                <a:r>
                  <a:rPr lang="ar-EG" sz="2000" b="1" dirty="0" smtClean="0">
                    <a:solidFill>
                      <a:schemeClr val="bg1"/>
                    </a:solidFill>
                    <a:latin typeface="Lato"/>
                    <a:ea typeface="Lato"/>
                    <a:cs typeface="Lato"/>
                    <a:sym typeface="Lato"/>
                  </a:rPr>
                  <a:t>    كرسى      66%</a:t>
                </a:r>
              </a:p>
              <a:p>
                <a:pPr lvl="4" algn="r">
                  <a:spcBef>
                    <a:spcPts val="600"/>
                  </a:spcBef>
                  <a:spcAft>
                    <a:spcPts val="600"/>
                  </a:spcAft>
                </a:pPr>
                <a:r>
                  <a:rPr lang="ar-EG" sz="2000" b="1" dirty="0">
                    <a:solidFill>
                      <a:schemeClr val="bg1"/>
                    </a:solidFill>
                    <a:latin typeface="Lato"/>
                    <a:ea typeface="Lato"/>
                    <a:cs typeface="Lato"/>
                    <a:sym typeface="Lato"/>
                  </a:rPr>
                  <a:t> </a:t>
                </a:r>
                <a:r>
                  <a:rPr lang="ar-EG" sz="2000" b="1" dirty="0" smtClean="0">
                    <a:solidFill>
                      <a:schemeClr val="bg1"/>
                    </a:solidFill>
                    <a:latin typeface="Lato"/>
                    <a:ea typeface="Lato"/>
                    <a:cs typeface="Lato"/>
                    <a:sym typeface="Lato"/>
                  </a:rPr>
                  <a:t>     قلم         68%</a:t>
                </a:r>
              </a:p>
              <a:p>
                <a:pPr lvl="4" algn="r">
                  <a:spcBef>
                    <a:spcPts val="600"/>
                  </a:spcBef>
                  <a:spcAft>
                    <a:spcPts val="600"/>
                  </a:spcAft>
                </a:pPr>
                <a:endParaRPr lang="en-US" sz="2000" b="1" dirty="0">
                  <a:solidFill>
                    <a:schemeClr val="bg1"/>
                  </a:solidFill>
                  <a:latin typeface="Lato"/>
                  <a:ea typeface="Lato"/>
                  <a:cs typeface="Lato"/>
                  <a:sym typeface="Lato"/>
                </a:endParaRPr>
              </a:p>
            </p:txBody>
          </p: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46" y="1588296"/>
                <a:ext cx="450054" cy="450054"/>
              </a:xfrm>
              <a:prstGeom prst="rect">
                <a:avLst/>
              </a:prstGeom>
            </p:spPr>
          </p:pic>
          <p:pic>
            <p:nvPicPr>
              <p:cNvPr id="72" name="Picture 71"/>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81400" y="1588296"/>
                <a:ext cx="450054" cy="450054"/>
              </a:xfrm>
              <a:prstGeom prst="rect">
                <a:avLst/>
              </a:prstGeom>
            </p:spPr>
          </p:pic>
          <p:pic>
            <p:nvPicPr>
              <p:cNvPr id="73" name="Picture 72"/>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12146" y="2197896"/>
                <a:ext cx="450054" cy="450054"/>
              </a:xfrm>
              <a:prstGeom prst="rect">
                <a:avLst/>
              </a:prstGeom>
            </p:spPr>
          </p:pic>
          <p:pic>
            <p:nvPicPr>
              <p:cNvPr id="74" name="Picture 73"/>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08307" y="2197896"/>
                <a:ext cx="450054" cy="450054"/>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0721" y="1364454"/>
                <a:ext cx="1123304" cy="978696"/>
              </a:xfrm>
              <a:prstGeom prst="rect">
                <a:avLst/>
              </a:prstGeom>
            </p:spPr>
          </p:pic>
          <p:pic>
            <p:nvPicPr>
              <p:cNvPr id="78" name="Picture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0721" y="1974313"/>
                <a:ext cx="1123304" cy="902237"/>
              </a:xfrm>
              <a:prstGeom prst="rect">
                <a:avLst/>
              </a:prstGeom>
            </p:spPr>
          </p:pic>
          <p:sp>
            <p:nvSpPr>
              <p:cNvPr id="79" name="Rounded Rectangle 78"/>
              <p:cNvSpPr/>
              <p:nvPr/>
            </p:nvSpPr>
            <p:spPr>
              <a:xfrm>
                <a:off x="1828800" y="939231"/>
                <a:ext cx="2288318" cy="510778"/>
              </a:xfrm>
              <a:prstGeom prst="roundRect">
                <a:avLst/>
              </a:prstGeom>
              <a:solidFill>
                <a:schemeClr val="bg1">
                  <a:lumMod val="85000"/>
                </a:schemeClr>
              </a:solidFill>
            </p:spPr>
            <p:txBody>
              <a:bodyPr wrap="square" lIns="91440" tIns="45720" rIns="91440" bIns="45720" anchor="t">
                <a:spAutoFit/>
              </a:bodyPr>
              <a:lstStyle/>
              <a:p>
                <a:pPr lvl="4" algn="r"/>
                <a:r>
                  <a:rPr lang="ar-EG" sz="2100" b="1" dirty="0" smtClean="0">
                    <a:solidFill>
                      <a:schemeClr val="tx2">
                        <a:lumMod val="10000"/>
                      </a:schemeClr>
                    </a:solidFill>
                    <a:latin typeface="Lato"/>
                    <a:ea typeface="Lato"/>
                    <a:cs typeface="Lato"/>
                    <a:sym typeface="Lato"/>
                  </a:rPr>
                  <a:t>     </a:t>
                </a:r>
                <a:r>
                  <a:rPr lang="ar-EG" sz="2400" b="1" dirty="0" smtClean="0">
                    <a:solidFill>
                      <a:schemeClr val="tx2">
                        <a:lumMod val="10000"/>
                      </a:schemeClr>
                    </a:solidFill>
                    <a:latin typeface="Lato"/>
                    <a:ea typeface="Lato"/>
                    <a:cs typeface="Lato"/>
                    <a:sym typeface="Lato"/>
                  </a:rPr>
                  <a:t>قلم</a:t>
                </a:r>
                <a:endParaRPr lang="en-US" sz="2100" b="1" dirty="0">
                  <a:solidFill>
                    <a:schemeClr val="tx2">
                      <a:lumMod val="10000"/>
                    </a:schemeClr>
                  </a:solidFill>
                  <a:latin typeface="Lato"/>
                  <a:ea typeface="Lato"/>
                  <a:cs typeface="Lato"/>
                  <a:sym typeface="Lato"/>
                </a:endParaRPr>
              </a:p>
            </p:txBody>
          </p:sp>
        </p:grpSp>
        <p:grpSp>
          <p:nvGrpSpPr>
            <p:cNvPr id="67" name="Group 66"/>
            <p:cNvGrpSpPr/>
            <p:nvPr/>
          </p:nvGrpSpPr>
          <p:grpSpPr>
            <a:xfrm>
              <a:off x="2151614" y="2847594"/>
              <a:ext cx="1582186" cy="1307592"/>
              <a:chOff x="2057400" y="2800350"/>
              <a:chExt cx="1582186" cy="1188720"/>
            </a:xfrm>
          </p:grpSpPr>
          <p:cxnSp>
            <p:nvCxnSpPr>
              <p:cNvPr id="68" name="Straight Connector 67"/>
              <p:cNvCxnSpPr/>
              <p:nvPr/>
            </p:nvCxnSpPr>
            <p:spPr>
              <a:xfrm flipH="1">
                <a:off x="2895600" y="2800350"/>
                <a:ext cx="0" cy="1188720"/>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69" name="Straight Connector 68"/>
              <p:cNvCxnSpPr/>
              <p:nvPr/>
            </p:nvCxnSpPr>
            <p:spPr>
              <a:xfrm rot="5400000" flipH="1">
                <a:off x="2848493" y="2390257"/>
                <a:ext cx="0" cy="1582186"/>
              </a:xfrm>
              <a:prstGeom prst="line">
                <a:avLst/>
              </a:prstGeom>
              <a:ln w="12700"/>
            </p:spPr>
            <p:style>
              <a:lnRef idx="1">
                <a:schemeClr val="accent3"/>
              </a:lnRef>
              <a:fillRef idx="0">
                <a:schemeClr val="accent3"/>
              </a:fillRef>
              <a:effectRef idx="0">
                <a:schemeClr val="accent3"/>
              </a:effectRef>
              <a:fontRef idx="minor">
                <a:schemeClr val="tx1"/>
              </a:fontRef>
            </p:style>
          </p:cxnSp>
        </p:grpSp>
      </p:grpSp>
      <p:sp>
        <p:nvSpPr>
          <p:cNvPr id="80" name="Google Shape;454;p42"/>
          <p:cNvSpPr txBox="1">
            <a:spLocks/>
          </p:cNvSpPr>
          <p:nvPr/>
        </p:nvSpPr>
        <p:spPr>
          <a:xfrm>
            <a:off x="5181600" y="182729"/>
            <a:ext cx="3522893" cy="681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Coach     </a:t>
            </a:r>
            <a:r>
              <a:rPr lang="ar-EG" sz="3600" smtClean="0">
                <a:solidFill>
                  <a:schemeClr val="tx1"/>
                </a:solidFill>
              </a:rPr>
              <a:t>المدرب</a:t>
            </a:r>
            <a:endParaRPr lang="ar-EG" sz="3600" dirty="0">
              <a:solidFill>
                <a:schemeClr val="tx1"/>
              </a:solidFill>
            </a:endParaRPr>
          </a:p>
        </p:txBody>
      </p: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346" y="127280"/>
            <a:ext cx="791009" cy="724816"/>
          </a:xfrm>
          <a:prstGeom prst="rect">
            <a:avLst/>
          </a:prstGeom>
        </p:spPr>
      </p:pic>
    </p:spTree>
    <p:extLst>
      <p:ext uri="{BB962C8B-B14F-4D97-AF65-F5344CB8AC3E}">
        <p14:creationId xmlns:p14="http://schemas.microsoft.com/office/powerpoint/2010/main" val="16447084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46120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454;p42"/>
          <p:cNvSpPr txBox="1">
            <a:spLocks/>
          </p:cNvSpPr>
          <p:nvPr/>
        </p:nvSpPr>
        <p:spPr>
          <a:xfrm>
            <a:off x="5181600" y="182729"/>
            <a:ext cx="3522893" cy="681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Coach     </a:t>
            </a:r>
            <a:r>
              <a:rPr lang="ar-EG" sz="3600" smtClean="0">
                <a:solidFill>
                  <a:schemeClr val="tx1"/>
                </a:solidFill>
              </a:rPr>
              <a:t>المدرب</a:t>
            </a:r>
            <a:endParaRPr lang="ar-EG" sz="3600" dirty="0">
              <a:solidFill>
                <a:schemeClr val="tx1"/>
              </a:solidFill>
            </a:endParaRP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346" y="127280"/>
            <a:ext cx="791009" cy="72481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2946"/>
            <a:ext cx="9144000" cy="4229604"/>
          </a:xfrm>
          <a:prstGeom prst="rect">
            <a:avLst/>
          </a:prstGeom>
        </p:spPr>
      </p:pic>
    </p:spTree>
    <p:extLst>
      <p:ext uri="{BB962C8B-B14F-4D97-AF65-F5344CB8AC3E}">
        <p14:creationId xmlns:p14="http://schemas.microsoft.com/office/powerpoint/2010/main" val="296394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roup 26"/>
          <p:cNvGrpSpPr/>
          <p:nvPr/>
        </p:nvGrpSpPr>
        <p:grpSpPr>
          <a:xfrm>
            <a:off x="1348116" y="968158"/>
            <a:ext cx="2517150" cy="3127592"/>
            <a:chOff x="6106557" y="968158"/>
            <a:chExt cx="2517150" cy="3127592"/>
          </a:xfrm>
        </p:grpSpPr>
        <p:sp>
          <p:nvSpPr>
            <p:cNvPr id="28" name="Rounded Rectangle 27"/>
            <p:cNvSpPr/>
            <p:nvPr/>
          </p:nvSpPr>
          <p:spPr>
            <a:xfrm>
              <a:off x="6236212" y="2350037"/>
              <a:ext cx="2288318" cy="1745713"/>
            </a:xfrm>
            <a:prstGeom prst="roundRect">
              <a:avLst/>
            </a:prstGeom>
            <a:solidFill>
              <a:schemeClr val="accent6"/>
            </a:solidFill>
          </p:spPr>
          <p:txBody>
            <a:bodyPr wrap="square" lIns="91440" tIns="45720" rIns="91440" bIns="45720" anchor="t">
              <a:spAutoFit/>
            </a:bodyPr>
            <a:lstStyle/>
            <a:p>
              <a:pPr lvl="4" algn="r"/>
              <a:r>
                <a:rPr lang="ar-EG" sz="2100" b="1" dirty="0" smtClean="0">
                  <a:solidFill>
                    <a:schemeClr val="tx2">
                      <a:lumMod val="10000"/>
                    </a:schemeClr>
                  </a:solidFill>
                  <a:latin typeface="Lato"/>
                  <a:ea typeface="Lato"/>
                  <a:cs typeface="Lato"/>
                  <a:sym typeface="Lato"/>
                </a:rPr>
                <a:t>     </a:t>
              </a:r>
              <a:r>
                <a:rPr lang="ar-EG" sz="2100" b="1" dirty="0" smtClean="0">
                  <a:solidFill>
                    <a:schemeClr val="bg1"/>
                  </a:solidFill>
                  <a:latin typeface="Lato"/>
                  <a:ea typeface="Lato"/>
                  <a:cs typeface="Lato"/>
                  <a:sym typeface="Lato"/>
                </a:rPr>
                <a:t>طعام</a:t>
              </a:r>
              <a:endParaRPr lang="en-US" sz="2100" b="1" dirty="0">
                <a:solidFill>
                  <a:schemeClr val="bg1"/>
                </a:solidFill>
                <a:latin typeface="Lato"/>
                <a:ea typeface="Lato"/>
                <a:cs typeface="Lato"/>
                <a:sym typeface="Lato"/>
              </a:endParaRPr>
            </a:p>
          </p:txBody>
        </p:sp>
        <p:sp>
          <p:nvSpPr>
            <p:cNvPr id="30" name="Rounded Rectangle 29"/>
            <p:cNvSpPr/>
            <p:nvPr/>
          </p:nvSpPr>
          <p:spPr>
            <a:xfrm>
              <a:off x="6258805" y="2899221"/>
              <a:ext cx="2243132" cy="1196529"/>
            </a:xfrm>
            <a:prstGeom prst="roundRect">
              <a:avLst/>
            </a:prstGeom>
            <a:solidFill>
              <a:schemeClr val="accent2">
                <a:lumMod val="75000"/>
              </a:schemeClr>
            </a:solidFill>
          </p:spPr>
          <p:txBody>
            <a:bodyPr wrap="square" lIns="91440" tIns="45720" rIns="91440" bIns="45720">
              <a:spAutoFit/>
            </a:bodyPr>
            <a:lstStyle/>
            <a:p>
              <a:pPr algn="r"/>
              <a:r>
                <a:rPr lang="ar-EG" sz="2100" b="1" dirty="0" smtClean="0">
                  <a:solidFill>
                    <a:schemeClr val="bg1"/>
                  </a:solidFill>
                  <a:latin typeface="Lato"/>
                  <a:ea typeface="Lato"/>
                  <a:cs typeface="Lato"/>
                  <a:sym typeface="Lato"/>
                </a:rPr>
                <a:t>    لحم</a:t>
              </a:r>
            </a:p>
            <a:p>
              <a:pPr algn="r"/>
              <a:r>
                <a:rPr lang="ar-EG" sz="2100" b="1" dirty="0">
                  <a:solidFill>
                    <a:schemeClr val="bg1"/>
                  </a:solidFill>
                  <a:latin typeface="Lato"/>
                  <a:ea typeface="Lato"/>
                  <a:cs typeface="Lato"/>
                  <a:sym typeface="Lato"/>
                </a:rPr>
                <a:t> </a:t>
              </a:r>
              <a:r>
                <a:rPr lang="ar-EG" sz="2100" b="1" dirty="0" smtClean="0">
                  <a:solidFill>
                    <a:schemeClr val="bg1"/>
                  </a:solidFill>
                  <a:latin typeface="Lato"/>
                  <a:ea typeface="Lato"/>
                  <a:cs typeface="Lato"/>
                  <a:sym typeface="Lato"/>
                </a:rPr>
                <a:t>   شوربه</a:t>
              </a:r>
            </a:p>
            <a:p>
              <a:pPr algn="r"/>
              <a:r>
                <a:rPr lang="ar-EG" sz="2100" b="1" dirty="0">
                  <a:solidFill>
                    <a:schemeClr val="bg1"/>
                  </a:solidFill>
                  <a:latin typeface="Lato"/>
                  <a:ea typeface="Lato"/>
                  <a:cs typeface="Lato"/>
                  <a:sym typeface="Lato"/>
                </a:rPr>
                <a:t> </a:t>
              </a:r>
              <a:r>
                <a:rPr lang="ar-EG" sz="2100" b="1" dirty="0" smtClean="0">
                  <a:solidFill>
                    <a:schemeClr val="bg1"/>
                  </a:solidFill>
                  <a:latin typeface="Lato"/>
                  <a:ea typeface="Lato"/>
                  <a:cs typeface="Lato"/>
                  <a:sym typeface="Lato"/>
                </a:rPr>
                <a:t>    خبز</a:t>
              </a:r>
              <a:endParaRPr lang="en-US" sz="2100" b="1" dirty="0">
                <a:solidFill>
                  <a:schemeClr val="bg1"/>
                </a:solidFill>
                <a:latin typeface="Lato"/>
                <a:ea typeface="Lato"/>
                <a:cs typeface="Lato"/>
                <a:sym typeface="Lato"/>
              </a:endParaRPr>
            </a:p>
          </p:txBody>
        </p:sp>
        <p:sp>
          <p:nvSpPr>
            <p:cNvPr id="31" name="Rounded Rectangle 30"/>
            <p:cNvSpPr/>
            <p:nvPr/>
          </p:nvSpPr>
          <p:spPr>
            <a:xfrm>
              <a:off x="6106557" y="968158"/>
              <a:ext cx="2517150" cy="459700"/>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r"/>
              <a:r>
                <a:rPr lang="ar-EG" sz="2100" b="1" dirty="0" smtClean="0">
                  <a:solidFill>
                    <a:schemeClr val="tx2">
                      <a:lumMod val="10000"/>
                    </a:schemeClr>
                  </a:solidFill>
                  <a:latin typeface="Lato"/>
                  <a:ea typeface="Lato"/>
                  <a:cs typeface="Lato"/>
                  <a:sym typeface="Lato"/>
                </a:rPr>
                <a:t>انا اريد ...</a:t>
              </a:r>
              <a:endParaRPr lang="en-US" sz="2100" b="1" dirty="0">
                <a:solidFill>
                  <a:schemeClr val="tx2">
                    <a:lumMod val="10000"/>
                  </a:schemeClr>
                </a:solidFill>
                <a:latin typeface="Lato"/>
                <a:ea typeface="Lato"/>
                <a:cs typeface="Lato"/>
                <a:sym typeface="Lato"/>
              </a:endParaRPr>
            </a:p>
          </p:txBody>
        </p:sp>
        <p:pic>
          <p:nvPicPr>
            <p:cNvPr id="36" name="Picture 3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153400" y="1471618"/>
              <a:ext cx="338132" cy="274642"/>
            </a:xfrm>
            <a:prstGeom prst="rect">
              <a:avLst/>
            </a:prstGeom>
          </p:spPr>
        </p:pic>
        <p:pic>
          <p:nvPicPr>
            <p:cNvPr id="40" name="Picture 39"/>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194399" y="1452822"/>
              <a:ext cx="371945" cy="293438"/>
            </a:xfrm>
            <a:prstGeom prst="rect">
              <a:avLst/>
            </a:prstGeom>
          </p:spPr>
        </p:pic>
        <p:pic>
          <p:nvPicPr>
            <p:cNvPr id="41" name="Picture 40"/>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96460" y="1428750"/>
              <a:ext cx="409140" cy="409140"/>
            </a:xfrm>
            <a:prstGeom prst="rect">
              <a:avLst/>
            </a:prstGeom>
          </p:spPr>
        </p:pic>
        <p:grpSp>
          <p:nvGrpSpPr>
            <p:cNvPr id="42" name="Group 41"/>
            <p:cNvGrpSpPr/>
            <p:nvPr/>
          </p:nvGrpSpPr>
          <p:grpSpPr>
            <a:xfrm>
              <a:off x="6236212" y="1809750"/>
              <a:ext cx="2288318" cy="459700"/>
              <a:chOff x="6236212" y="1912588"/>
              <a:chExt cx="2288318" cy="459700"/>
            </a:xfrm>
          </p:grpSpPr>
          <p:sp>
            <p:nvSpPr>
              <p:cNvPr id="58" name="Rounded Rectangle 57"/>
              <p:cNvSpPr/>
              <p:nvPr/>
            </p:nvSpPr>
            <p:spPr>
              <a:xfrm>
                <a:off x="6236212" y="1912588"/>
                <a:ext cx="2288318" cy="459700"/>
              </a:xfrm>
              <a:prstGeom prst="roundRect">
                <a:avLst/>
              </a:prstGeom>
              <a:solidFill>
                <a:schemeClr val="accent6"/>
              </a:solidFill>
            </p:spPr>
            <p:txBody>
              <a:bodyPr wrap="square" lIns="91440" tIns="45720" rIns="91440" bIns="45720" anchor="ctr">
                <a:spAutoFit/>
              </a:bodyPr>
              <a:lstStyle/>
              <a:p>
                <a:pPr lvl="4" algn="r"/>
                <a:r>
                  <a:rPr lang="ar-EG" sz="2100" b="1" dirty="0">
                    <a:solidFill>
                      <a:schemeClr val="tx2">
                        <a:lumMod val="10000"/>
                      </a:schemeClr>
                    </a:solidFill>
                    <a:latin typeface="Lato"/>
                    <a:ea typeface="Lato"/>
                    <a:cs typeface="Lato"/>
                    <a:sym typeface="Lato"/>
                  </a:rPr>
                  <a:t> </a:t>
                </a:r>
                <a:r>
                  <a:rPr lang="ar-EG" sz="2100" b="1" dirty="0" smtClean="0">
                    <a:solidFill>
                      <a:schemeClr val="tx2">
                        <a:lumMod val="10000"/>
                      </a:schemeClr>
                    </a:solidFill>
                    <a:latin typeface="Lato"/>
                    <a:ea typeface="Lato"/>
                    <a:cs typeface="Lato"/>
                    <a:sym typeface="Lato"/>
                  </a:rPr>
                  <a:t>    </a:t>
                </a:r>
                <a:r>
                  <a:rPr lang="ar-EG" sz="2100" b="1" dirty="0" smtClean="0">
                    <a:solidFill>
                      <a:schemeClr val="tx2"/>
                    </a:solidFill>
                    <a:latin typeface="Lato"/>
                    <a:ea typeface="Lato"/>
                    <a:cs typeface="Lato"/>
                    <a:sym typeface="Lato"/>
                  </a:rPr>
                  <a:t>أنشطه</a:t>
                </a:r>
                <a:endParaRPr lang="en-US" sz="2100" b="1" dirty="0">
                  <a:solidFill>
                    <a:schemeClr val="tx2"/>
                  </a:solidFill>
                  <a:latin typeface="Lato"/>
                  <a:ea typeface="Lato"/>
                  <a:cs typeface="Lato"/>
                  <a:sym typeface="Lato"/>
                </a:endParaRP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0346" y="1916372"/>
                <a:ext cx="450054" cy="450054"/>
              </a:xfrm>
              <a:prstGeom prst="rect">
                <a:avLst/>
              </a:prstGeom>
            </p:spPr>
          </p:pic>
        </p:grp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9400" y="2368782"/>
              <a:ext cx="431568" cy="431568"/>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490421">
              <a:off x="6699495" y="3023109"/>
              <a:ext cx="357366" cy="356668"/>
            </a:xfrm>
            <a:prstGeom prst="rect">
              <a:avLst/>
            </a:prstGeom>
          </p:spPr>
        </p:pic>
        <p:pic>
          <p:nvPicPr>
            <p:cNvPr id="45" name="Picture 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29400" y="3333750"/>
              <a:ext cx="412599" cy="338132"/>
            </a:xfrm>
            <a:prstGeom prst="rect">
              <a:avLst/>
            </a:prstGeom>
          </p:spPr>
        </p:pic>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6361306" y="3632090"/>
              <a:ext cx="279448" cy="279448"/>
            </a:xfrm>
            <a:prstGeom prst="rect">
              <a:avLst/>
            </a:prstGeom>
          </p:spPr>
        </p:pic>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53400" y="3028950"/>
              <a:ext cx="267970" cy="267970"/>
            </a:xfrm>
            <a:prstGeom prst="rect">
              <a:avLst/>
            </a:prstGeom>
          </p:spPr>
        </p:pic>
        <p:pic>
          <p:nvPicPr>
            <p:cNvPr id="54" name="Picture 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53400" y="3370600"/>
              <a:ext cx="267970" cy="267970"/>
            </a:xfrm>
            <a:prstGeom prst="rect">
              <a:avLst/>
            </a:prstGeom>
          </p:spPr>
        </p:pic>
        <p:pic>
          <p:nvPicPr>
            <p:cNvPr id="55" name="Picture 5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53400" y="3714750"/>
              <a:ext cx="267970" cy="267970"/>
            </a:xfrm>
            <a:prstGeom prst="rect">
              <a:avLst/>
            </a:prstGeom>
          </p:spPr>
        </p:pic>
        <p:pic>
          <p:nvPicPr>
            <p:cNvPr id="56" name="Picture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flipV="1">
              <a:off x="6362476" y="3105151"/>
              <a:ext cx="279448" cy="279448"/>
            </a:xfrm>
            <a:prstGeom prst="rect">
              <a:avLst/>
            </a:prstGeom>
          </p:spPr>
        </p:pic>
        <p:pic>
          <p:nvPicPr>
            <p:cNvPr id="57" name="Picture 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05600" y="3714750"/>
              <a:ext cx="355368" cy="304800"/>
            </a:xfrm>
            <a:prstGeom prst="rect">
              <a:avLst/>
            </a:prstGeom>
          </p:spPr>
        </p:pic>
      </p:grpSp>
      <p:sp>
        <p:nvSpPr>
          <p:cNvPr id="62" name="Google Shape;454;p42"/>
          <p:cNvSpPr txBox="1">
            <a:spLocks noGrp="1"/>
          </p:cNvSpPr>
          <p:nvPr>
            <p:ph type="title"/>
          </p:nvPr>
        </p:nvSpPr>
        <p:spPr>
          <a:xfrm>
            <a:off x="4495800" y="290262"/>
            <a:ext cx="3875182" cy="681288"/>
          </a:xfrm>
          <a:prstGeom prst="rect">
            <a:avLst/>
          </a:prstGeom>
        </p:spPr>
        <p:txBody>
          <a:bodyPr spcFirstLastPara="1" wrap="square" lIns="91425" tIns="91425" rIns="91425" bIns="91425" anchor="ctr" anchorCtr="0">
            <a:noAutofit/>
          </a:bodyPr>
          <a:lstStyle/>
          <a:p>
            <a:pPr lvl="0" algn="l"/>
            <a:r>
              <a:rPr lang="en-US" sz="3600" dirty="0" smtClean="0">
                <a:solidFill>
                  <a:schemeClr val="accent2"/>
                </a:solidFill>
              </a:rPr>
              <a:t>Assistant</a:t>
            </a:r>
            <a:r>
              <a:rPr lang="ar-EG" sz="3600" dirty="0" smtClean="0">
                <a:solidFill>
                  <a:schemeClr val="accent2"/>
                </a:solidFill>
              </a:rPr>
              <a:t> المساعد  </a:t>
            </a:r>
            <a:r>
              <a:rPr lang="en-US" sz="3600" dirty="0" smtClean="0">
                <a:solidFill>
                  <a:schemeClr val="accent2"/>
                </a:solidFill>
              </a:rPr>
              <a:t> </a:t>
            </a:r>
            <a:endParaRPr sz="3600" b="1" dirty="0">
              <a:solidFill>
                <a:schemeClr val="accent2"/>
              </a:solidFill>
            </a:endParaRPr>
          </a:p>
        </p:txBody>
      </p:sp>
      <p:pic>
        <p:nvPicPr>
          <p:cNvPr id="63" name="Picture 6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01000" y="209550"/>
            <a:ext cx="756718" cy="599022"/>
          </a:xfrm>
          <a:prstGeom prst="rect">
            <a:avLst/>
          </a:prstGeom>
        </p:spPr>
      </p:pic>
      <p:sp>
        <p:nvSpPr>
          <p:cNvPr id="76" name="Google Shape;1147;p65"/>
          <p:cNvSpPr/>
          <p:nvPr/>
        </p:nvSpPr>
        <p:spPr>
          <a:xfrm>
            <a:off x="989470" y="133350"/>
            <a:ext cx="3234441" cy="4806200"/>
          </a:xfrm>
          <a:custGeom>
            <a:avLst/>
            <a:gdLst/>
            <a:ahLst/>
            <a:cxnLst/>
            <a:rect l="l" t="t" r="r" b="b"/>
            <a:pathLst>
              <a:path w="95757" h="202823" extrusionOk="0">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tx2">
              <a:lumMod val="90000"/>
            </a:schemeClr>
          </a:solidFill>
          <a:ln w="19050"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148;p65"/>
          <p:cNvSpPr/>
          <p:nvPr/>
        </p:nvSpPr>
        <p:spPr>
          <a:xfrm>
            <a:off x="2393319" y="4435850"/>
            <a:ext cx="426553" cy="316093"/>
          </a:xfrm>
          <a:prstGeom prst="ellipse">
            <a:avLst/>
          </a:prstGeom>
          <a:solidFill>
            <a:schemeClr val="tx2">
              <a:lumMod val="90000"/>
            </a:schemeClr>
          </a:solidFill>
          <a:ln w="19050"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647;p48"/>
          <p:cNvSpPr/>
          <p:nvPr/>
        </p:nvSpPr>
        <p:spPr>
          <a:xfrm>
            <a:off x="4327012" y="1504950"/>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5" name="Google Shape;1647;p48"/>
          <p:cNvSpPr/>
          <p:nvPr/>
        </p:nvSpPr>
        <p:spPr>
          <a:xfrm>
            <a:off x="4357875" y="2605692"/>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6" name="Google Shape;1647;p48"/>
          <p:cNvSpPr/>
          <p:nvPr/>
        </p:nvSpPr>
        <p:spPr>
          <a:xfrm>
            <a:off x="4357875" y="3672492"/>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7" name="Google Shape;243;p35"/>
          <p:cNvSpPr txBox="1">
            <a:spLocks/>
          </p:cNvSpPr>
          <p:nvPr/>
        </p:nvSpPr>
        <p:spPr>
          <a:xfrm>
            <a:off x="5257800" y="1123950"/>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ea typeface="Lato"/>
                <a:cs typeface="Lato"/>
                <a:sym typeface="Lato"/>
              </a:rPr>
              <a:t>Form Sentence</a:t>
            </a:r>
            <a:endParaRPr lang="en-US" sz="2400" dirty="0">
              <a:solidFill>
                <a:schemeClr val="accent1">
                  <a:lumMod val="75000"/>
                </a:schemeClr>
              </a:solidFill>
              <a:latin typeface="Lato"/>
              <a:ea typeface="Lato"/>
              <a:cs typeface="Lato"/>
            </a:endParaRPr>
          </a:p>
        </p:txBody>
      </p:sp>
      <p:sp>
        <p:nvSpPr>
          <p:cNvPr id="88" name="Google Shape;243;p35"/>
          <p:cNvSpPr txBox="1">
            <a:spLocks/>
          </p:cNvSpPr>
          <p:nvPr/>
        </p:nvSpPr>
        <p:spPr>
          <a:xfrm>
            <a:off x="5257800" y="2266950"/>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ea typeface="Lato"/>
                <a:cs typeface="Lato"/>
                <a:sym typeface="Lato"/>
              </a:rPr>
              <a:t>Select Category</a:t>
            </a:r>
            <a:endParaRPr lang="en-US" sz="2400" dirty="0">
              <a:solidFill>
                <a:schemeClr val="accent1">
                  <a:lumMod val="75000"/>
                </a:schemeClr>
              </a:solidFill>
              <a:latin typeface="Lato"/>
              <a:ea typeface="Lato"/>
              <a:cs typeface="Lato"/>
            </a:endParaRPr>
          </a:p>
        </p:txBody>
      </p:sp>
      <p:sp>
        <p:nvSpPr>
          <p:cNvPr id="89" name="Google Shape;243;p35"/>
          <p:cNvSpPr txBox="1">
            <a:spLocks/>
          </p:cNvSpPr>
          <p:nvPr/>
        </p:nvSpPr>
        <p:spPr>
          <a:xfrm>
            <a:off x="5266309" y="3409950"/>
            <a:ext cx="3317355" cy="941490"/>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solidFill>
                  <a:schemeClr val="accent1">
                    <a:lumMod val="75000"/>
                  </a:schemeClr>
                </a:solidFill>
                <a:latin typeface="Lato"/>
                <a:ea typeface="Lato"/>
                <a:cs typeface="Lato"/>
                <a:sym typeface="Lato"/>
              </a:rPr>
              <a:t>Choose Word</a:t>
            </a:r>
            <a:endParaRPr lang="en-US" sz="2400" dirty="0">
              <a:solidFill>
                <a:schemeClr val="accent1">
                  <a:lumMod val="75000"/>
                </a:schemeClr>
              </a:solidFill>
              <a:latin typeface="Lato"/>
              <a:ea typeface="Lato"/>
              <a:cs typeface="Lato"/>
            </a:endParaRPr>
          </a:p>
        </p:txBody>
      </p:sp>
    </p:spTree>
    <p:extLst>
      <p:ext uri="{BB962C8B-B14F-4D97-AF65-F5344CB8AC3E}">
        <p14:creationId xmlns:p14="http://schemas.microsoft.com/office/powerpoint/2010/main" val="576345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2095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36195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454;p42"/>
          <p:cNvSpPr txBox="1">
            <a:spLocks noGrp="1"/>
          </p:cNvSpPr>
          <p:nvPr>
            <p:ph type="title"/>
          </p:nvPr>
        </p:nvSpPr>
        <p:spPr>
          <a:xfrm>
            <a:off x="4495800" y="290262"/>
            <a:ext cx="3875182" cy="681288"/>
          </a:xfrm>
          <a:prstGeom prst="rect">
            <a:avLst/>
          </a:prstGeom>
        </p:spPr>
        <p:txBody>
          <a:bodyPr spcFirstLastPara="1" wrap="square" lIns="91425" tIns="91425" rIns="91425" bIns="91425" anchor="ctr" anchorCtr="0">
            <a:noAutofit/>
          </a:bodyPr>
          <a:lstStyle/>
          <a:p>
            <a:pPr lvl="0" algn="l"/>
            <a:r>
              <a:rPr lang="en-US" sz="3600" dirty="0" smtClean="0">
                <a:solidFill>
                  <a:schemeClr val="accent2"/>
                </a:solidFill>
              </a:rPr>
              <a:t>Assistant</a:t>
            </a:r>
            <a:r>
              <a:rPr lang="ar-EG" sz="3600" dirty="0" smtClean="0">
                <a:solidFill>
                  <a:schemeClr val="accent2"/>
                </a:solidFill>
              </a:rPr>
              <a:t> المساعد  </a:t>
            </a:r>
            <a:r>
              <a:rPr lang="en-US" sz="3600" dirty="0" smtClean="0">
                <a:solidFill>
                  <a:schemeClr val="accent2"/>
                </a:solidFill>
              </a:rPr>
              <a:t> </a:t>
            </a:r>
            <a:endParaRPr sz="3600" b="1" dirty="0">
              <a:solidFill>
                <a:schemeClr val="accent2"/>
              </a:solidFill>
            </a:endParaRPr>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09550"/>
            <a:ext cx="756718" cy="599022"/>
          </a:xfrm>
          <a:prstGeom prst="rect">
            <a:avLst/>
          </a:prstGeom>
        </p:spPr>
      </p:pic>
      <p:sp>
        <p:nvSpPr>
          <p:cNvPr id="77" name="Google Shape;1148;p65"/>
          <p:cNvSpPr/>
          <p:nvPr/>
        </p:nvSpPr>
        <p:spPr>
          <a:xfrm>
            <a:off x="2393319" y="4435850"/>
            <a:ext cx="426553" cy="316093"/>
          </a:xfrm>
          <a:prstGeom prst="ellipse">
            <a:avLst/>
          </a:prstGeom>
          <a:solidFill>
            <a:schemeClr val="tx2">
              <a:lumMod val="90000"/>
            </a:schemeClr>
          </a:solidFill>
          <a:ln w="19050"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2946"/>
            <a:ext cx="9144000" cy="4229604"/>
          </a:xfrm>
          <a:prstGeom prst="rect">
            <a:avLst/>
          </a:prstGeom>
        </p:spPr>
      </p:pic>
    </p:spTree>
    <p:extLst>
      <p:ext uri="{BB962C8B-B14F-4D97-AF65-F5344CB8AC3E}">
        <p14:creationId xmlns:p14="http://schemas.microsoft.com/office/powerpoint/2010/main" val="842189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46120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46;p65"/>
          <p:cNvGrpSpPr/>
          <p:nvPr/>
        </p:nvGrpSpPr>
        <p:grpSpPr>
          <a:xfrm>
            <a:off x="5452359" y="209550"/>
            <a:ext cx="3234441" cy="4709968"/>
            <a:chOff x="4571999" y="1621825"/>
            <a:chExt cx="1371719" cy="2695518"/>
          </a:xfrm>
          <a:solidFill>
            <a:schemeClr val="tx2">
              <a:lumMod val="90000"/>
            </a:schemeClr>
          </a:solidFill>
        </p:grpSpPr>
        <p:sp>
          <p:nvSpPr>
            <p:cNvPr id="47" name="Google Shape;1147;p65"/>
            <p:cNvSpPr/>
            <p:nvPr/>
          </p:nvSpPr>
          <p:spPr>
            <a:xfrm>
              <a:off x="4571999" y="1621825"/>
              <a:ext cx="1371719" cy="2695518"/>
            </a:xfrm>
            <a:custGeom>
              <a:avLst/>
              <a:gdLst/>
              <a:ahLst/>
              <a:cxnLst/>
              <a:rect l="l" t="t" r="r" b="b"/>
              <a:pathLst>
                <a:path w="95757" h="202823" extrusionOk="0">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grpFill/>
            <a:ln w="19050"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148;p65"/>
            <p:cNvSpPr/>
            <p:nvPr/>
          </p:nvSpPr>
          <p:spPr>
            <a:xfrm>
              <a:off x="5167368" y="4029075"/>
              <a:ext cx="180900" cy="180900"/>
            </a:xfrm>
            <a:prstGeom prst="ellipse">
              <a:avLst/>
            </a:prstGeom>
            <a:grpFill/>
            <a:ln w="19050"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1647;p48"/>
          <p:cNvSpPr/>
          <p:nvPr/>
        </p:nvSpPr>
        <p:spPr>
          <a:xfrm flipH="1" flipV="1">
            <a:off x="4507096" y="1775808"/>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8" name="Google Shape;1647;p48"/>
          <p:cNvSpPr/>
          <p:nvPr/>
        </p:nvSpPr>
        <p:spPr>
          <a:xfrm flipH="1">
            <a:off x="4537959" y="3390389"/>
            <a:ext cx="823725" cy="199051"/>
          </a:xfrm>
          <a:custGeom>
            <a:avLst/>
            <a:gdLst/>
            <a:ahLst/>
            <a:cxnLst/>
            <a:rect l="l" t="t" r="r" b="b"/>
            <a:pathLst>
              <a:path w="14426" h="3486" extrusionOk="0">
                <a:moveTo>
                  <a:pt x="51" y="0"/>
                </a:moveTo>
                <a:lnTo>
                  <a:pt x="1" y="50"/>
                </a:lnTo>
                <a:lnTo>
                  <a:pt x="3431" y="3486"/>
                </a:lnTo>
                <a:lnTo>
                  <a:pt x="14425" y="3486"/>
                </a:lnTo>
                <a:lnTo>
                  <a:pt x="14425" y="3418"/>
                </a:lnTo>
                <a:lnTo>
                  <a:pt x="3462" y="3418"/>
                </a:lnTo>
                <a:lnTo>
                  <a:pt x="51" y="0"/>
                </a:lnTo>
                <a:close/>
              </a:path>
            </a:pathLst>
          </a:custGeom>
          <a:solidFill>
            <a:srgbClr val="30384A"/>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9" name="Google Shape;243;p35"/>
          <p:cNvSpPr txBox="1">
            <a:spLocks/>
          </p:cNvSpPr>
          <p:nvPr/>
        </p:nvSpPr>
        <p:spPr>
          <a:xfrm>
            <a:off x="1135895" y="1276350"/>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Personal Data</a:t>
            </a:r>
            <a:endParaRPr lang="en-US" sz="2400" dirty="0">
              <a:solidFill>
                <a:schemeClr val="accent1">
                  <a:lumMod val="75000"/>
                </a:schemeClr>
              </a:solidFill>
              <a:latin typeface="Lato"/>
              <a:ea typeface="Lato"/>
              <a:cs typeface="Lato"/>
            </a:endParaRPr>
          </a:p>
        </p:txBody>
      </p:sp>
      <p:sp>
        <p:nvSpPr>
          <p:cNvPr id="73" name="Google Shape;243;p35"/>
          <p:cNvSpPr txBox="1">
            <a:spLocks/>
          </p:cNvSpPr>
          <p:nvPr/>
        </p:nvSpPr>
        <p:spPr>
          <a:xfrm>
            <a:off x="1144404" y="3134276"/>
            <a:ext cx="3317355" cy="1035639"/>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Personal </a:t>
            </a:r>
            <a:r>
              <a:rPr lang="en-US" sz="2400" dirty="0">
                <a:solidFill>
                  <a:schemeClr val="accent1">
                    <a:lumMod val="75000"/>
                  </a:schemeClr>
                </a:solidFill>
                <a:latin typeface="Lato"/>
                <a:ea typeface="Lato"/>
                <a:cs typeface="Lato"/>
                <a:sym typeface="Lato"/>
              </a:rPr>
              <a:t>Progress</a:t>
            </a:r>
            <a:endParaRPr lang="en-US" sz="2400" dirty="0">
              <a:solidFill>
                <a:schemeClr val="accent1">
                  <a:lumMod val="75000"/>
                </a:schemeClr>
              </a:solidFill>
              <a:latin typeface="Lato"/>
              <a:ea typeface="Lato"/>
              <a:cs typeface="Lato"/>
            </a:endParaRPr>
          </a:p>
        </p:txBody>
      </p:sp>
      <p:sp>
        <p:nvSpPr>
          <p:cNvPr id="24" name="Google Shape;454;p42"/>
          <p:cNvSpPr txBox="1">
            <a:spLocks noGrp="1"/>
          </p:cNvSpPr>
          <p:nvPr>
            <p:ph type="title"/>
          </p:nvPr>
        </p:nvSpPr>
        <p:spPr>
          <a:xfrm>
            <a:off x="609600" y="214062"/>
            <a:ext cx="4262700" cy="6812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2"/>
                </a:solidFill>
              </a:rPr>
              <a:t>Profile </a:t>
            </a:r>
            <a:r>
              <a:rPr lang="ar-EG" sz="3600" dirty="0">
                <a:solidFill>
                  <a:schemeClr val="accent2"/>
                </a:solidFill>
              </a:rPr>
              <a:t>الملف الشخصى</a:t>
            </a:r>
            <a:endParaRPr sz="3600" dirty="0">
              <a:solidFill>
                <a:schemeClr val="accent2"/>
              </a:solidFill>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20" y="236426"/>
            <a:ext cx="658924" cy="658924"/>
          </a:xfrm>
          <a:prstGeom prst="rect">
            <a:avLst/>
          </a:prstGeom>
        </p:spPr>
      </p:pic>
      <p:grpSp>
        <p:nvGrpSpPr>
          <p:cNvPr id="2" name="Group 1"/>
          <p:cNvGrpSpPr/>
          <p:nvPr/>
        </p:nvGrpSpPr>
        <p:grpSpPr>
          <a:xfrm>
            <a:off x="5847292" y="1343110"/>
            <a:ext cx="2519468" cy="2447840"/>
            <a:chOff x="5647039" y="1247349"/>
            <a:chExt cx="2519468" cy="1683753"/>
          </a:xfrm>
        </p:grpSpPr>
        <p:sp>
          <p:nvSpPr>
            <p:cNvPr id="25" name="Rounded Rectangle 24"/>
            <p:cNvSpPr/>
            <p:nvPr/>
          </p:nvSpPr>
          <p:spPr>
            <a:xfrm>
              <a:off x="5649357" y="2190750"/>
              <a:ext cx="2517150" cy="740352"/>
            </a:xfrm>
            <a:prstGeom prst="roundRect">
              <a:avLst/>
            </a:prstGeom>
            <a:solidFill>
              <a:schemeClr val="tx1"/>
            </a:solidFill>
          </p:spPr>
          <p:txBody>
            <a:bodyPr wrap="square" lIns="91440" tIns="45720" rIns="91440" bIns="45720" anchor="ctr">
              <a:spAutoFit/>
            </a:bodyPr>
            <a:lstStyle/>
            <a:p>
              <a:pPr algn="r"/>
              <a:r>
                <a:rPr lang="ar-EG" sz="2100" b="1" dirty="0" smtClean="0">
                  <a:solidFill>
                    <a:schemeClr val="bg1"/>
                  </a:solidFill>
                  <a:latin typeface="Lato"/>
                  <a:ea typeface="Lato"/>
                  <a:cs typeface="Lato"/>
                  <a:sym typeface="Lato"/>
                </a:rPr>
                <a:t> التطور الاسبوعى</a:t>
              </a:r>
              <a:endParaRPr lang="en-US" sz="2100" b="1" dirty="0">
                <a:solidFill>
                  <a:schemeClr val="bg1"/>
                </a:solidFill>
                <a:latin typeface="Lato"/>
                <a:ea typeface="Lato"/>
                <a:cs typeface="Lato"/>
                <a:sym typeface="Lato"/>
              </a:endParaRPr>
            </a:p>
          </p:txBody>
        </p:sp>
        <p:sp>
          <p:nvSpPr>
            <p:cNvPr id="27" name="Rounded Rectangle 26"/>
            <p:cNvSpPr/>
            <p:nvPr/>
          </p:nvSpPr>
          <p:spPr>
            <a:xfrm>
              <a:off x="5647039" y="1247349"/>
              <a:ext cx="2517150" cy="740352"/>
            </a:xfrm>
            <a:prstGeom prst="roundRect">
              <a:avLst/>
            </a:prstGeom>
            <a:solidFill>
              <a:schemeClr val="tx1"/>
            </a:solidFill>
          </p:spPr>
          <p:txBody>
            <a:bodyPr wrap="square" lIns="91440" tIns="45720" rIns="91440" bIns="45720" anchor="ctr">
              <a:spAutoFit/>
            </a:bodyPr>
            <a:lstStyle/>
            <a:p>
              <a:pPr algn="r"/>
              <a:r>
                <a:rPr lang="ar-EG" sz="2100" b="1" dirty="0" smtClean="0">
                  <a:solidFill>
                    <a:schemeClr val="bg1"/>
                  </a:solidFill>
                  <a:latin typeface="Lato"/>
                  <a:ea typeface="Lato"/>
                  <a:cs typeface="Lato"/>
                  <a:sym typeface="Lato"/>
                </a:rPr>
                <a:t>بيانات شخصيه</a:t>
              </a:r>
              <a:endParaRPr lang="en-US" sz="2100" b="1" dirty="0">
                <a:solidFill>
                  <a:schemeClr val="bg1"/>
                </a:solidFill>
                <a:latin typeface="Lato"/>
                <a:ea typeface="Lato"/>
                <a:cs typeface="Lato"/>
                <a:sym typeface="Lato"/>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854" y="1284205"/>
              <a:ext cx="658924" cy="658924"/>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070" y="2248696"/>
              <a:ext cx="544565" cy="544565"/>
            </a:xfrm>
            <a:prstGeom prst="rect">
              <a:avLst/>
            </a:prstGeom>
          </p:spPr>
        </p:pic>
      </p:grpSp>
    </p:spTree>
    <p:extLst>
      <p:ext uri="{BB962C8B-B14F-4D97-AF65-F5344CB8AC3E}">
        <p14:creationId xmlns:p14="http://schemas.microsoft.com/office/powerpoint/2010/main" val="3499977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5" name="Google Shape;373;p38"/>
          <p:cNvSpPr/>
          <p:nvPr/>
        </p:nvSpPr>
        <p:spPr>
          <a:xfrm>
            <a:off x="-51939" y="571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187573"/>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243;p35"/>
          <p:cNvSpPr txBox="1">
            <a:spLocks/>
          </p:cNvSpPr>
          <p:nvPr/>
        </p:nvSpPr>
        <p:spPr>
          <a:xfrm>
            <a:off x="4800600" y="717017"/>
            <a:ext cx="3317355" cy="483133"/>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Patient View</a:t>
            </a:r>
            <a:endParaRPr lang="en-US" sz="2400" dirty="0">
              <a:solidFill>
                <a:schemeClr val="accent1">
                  <a:lumMod val="75000"/>
                </a:schemeClr>
              </a:solidFill>
              <a:latin typeface="Lato"/>
              <a:ea typeface="Lato"/>
              <a:cs typeface="Lato"/>
            </a:endParaRPr>
          </a:p>
        </p:txBody>
      </p:sp>
      <p:sp>
        <p:nvSpPr>
          <p:cNvPr id="73" name="Google Shape;243;p35"/>
          <p:cNvSpPr txBox="1">
            <a:spLocks/>
          </p:cNvSpPr>
          <p:nvPr/>
        </p:nvSpPr>
        <p:spPr>
          <a:xfrm>
            <a:off x="228600" y="666750"/>
            <a:ext cx="3317355" cy="531446"/>
          </a:xfrm>
          <a:prstGeom prst="roundRect">
            <a:avLst/>
          </a:prstGeom>
          <a:solidFill>
            <a:schemeClr val="bg1">
              <a:lumMod val="9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solidFill>
                  <a:schemeClr val="accent1">
                    <a:lumMod val="75000"/>
                  </a:schemeClr>
                </a:solidFill>
                <a:latin typeface="Lato"/>
                <a:ea typeface="Lato"/>
                <a:cs typeface="Lato"/>
                <a:sym typeface="Lato"/>
              </a:rPr>
              <a:t>Doctor View</a:t>
            </a:r>
            <a:endParaRPr lang="en-US" sz="2400" dirty="0">
              <a:solidFill>
                <a:schemeClr val="accent1">
                  <a:lumMod val="75000"/>
                </a:schemeClr>
              </a:solidFill>
              <a:latin typeface="Lato"/>
              <a:ea typeface="Lato"/>
              <a:cs typeface="Lato"/>
            </a:endParaRPr>
          </a:p>
        </p:txBody>
      </p:sp>
      <p:sp>
        <p:nvSpPr>
          <p:cNvPr id="24" name="Google Shape;454;p42"/>
          <p:cNvSpPr txBox="1">
            <a:spLocks noGrp="1"/>
          </p:cNvSpPr>
          <p:nvPr>
            <p:ph type="title"/>
          </p:nvPr>
        </p:nvSpPr>
        <p:spPr>
          <a:xfrm>
            <a:off x="609600" y="-19050"/>
            <a:ext cx="4262700" cy="6812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2"/>
                </a:solidFill>
              </a:rPr>
              <a:t>Profile </a:t>
            </a:r>
            <a:r>
              <a:rPr lang="ar-EG" sz="3600" dirty="0">
                <a:solidFill>
                  <a:schemeClr val="accent2"/>
                </a:solidFill>
              </a:rPr>
              <a:t>الملف الشخصى</a:t>
            </a:r>
            <a:endParaRPr sz="3600" dirty="0">
              <a:solidFill>
                <a:schemeClr val="accent2"/>
              </a:solidFill>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171" y="24545"/>
            <a:ext cx="599022" cy="5990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276351"/>
            <a:ext cx="5257800" cy="37338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335"/>
          <a:stretch/>
        </p:blipFill>
        <p:spPr>
          <a:xfrm>
            <a:off x="167884" y="1276351"/>
            <a:ext cx="3413515" cy="3733799"/>
          </a:xfrm>
          <a:prstGeom prst="rect">
            <a:avLst/>
          </a:prstGeom>
        </p:spPr>
      </p:pic>
    </p:spTree>
    <p:extLst>
      <p:ext uri="{BB962C8B-B14F-4D97-AF65-F5344CB8AC3E}">
        <p14:creationId xmlns:p14="http://schemas.microsoft.com/office/powerpoint/2010/main" val="2495656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2390100" y="127781"/>
            <a:ext cx="4415400" cy="5389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Who We </a:t>
            </a:r>
            <a:r>
              <a:rPr lang="en" sz="3600" dirty="0"/>
              <a:t>A</a:t>
            </a:r>
            <a:r>
              <a:rPr lang="en" sz="3600" dirty="0" smtClean="0"/>
              <a:t>re …</a:t>
            </a:r>
            <a:endParaRPr sz="3600" dirty="0"/>
          </a:p>
        </p:txBody>
      </p:sp>
      <p:sp>
        <p:nvSpPr>
          <p:cNvPr id="243" name="Google Shape;243;p35"/>
          <p:cNvSpPr txBox="1">
            <a:spLocks noGrp="1"/>
          </p:cNvSpPr>
          <p:nvPr>
            <p:ph type="subTitle" idx="1"/>
          </p:nvPr>
        </p:nvSpPr>
        <p:spPr>
          <a:xfrm>
            <a:off x="447784" y="2390545"/>
            <a:ext cx="2059815" cy="439212"/>
          </a:xfrm>
          <a:prstGeom prst="flowChartTerminator">
            <a:avLst/>
          </a:prstGeom>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ar-EG" sz="2000" dirty="0" smtClean="0">
                <a:solidFill>
                  <a:schemeClr val="accent2">
                    <a:lumMod val="50000"/>
                  </a:schemeClr>
                </a:solidFill>
              </a:rPr>
              <a:t>داليا لطفى عبدالحى</a:t>
            </a:r>
            <a:endParaRPr sz="2000" dirty="0">
              <a:solidFill>
                <a:schemeClr val="accent2">
                  <a:lumMod val="50000"/>
                </a:schemeClr>
              </a:solidFill>
            </a:endParaRPr>
          </a:p>
        </p:txBody>
      </p:sp>
      <p:sp>
        <p:nvSpPr>
          <p:cNvPr id="259" name="Google Shape;259;p35">
            <a:hlinkClick r:id="" action="ppaction://hlinkshowjump?jump=previousslide"/>
          </p:cNvPr>
          <p:cNvSpPr/>
          <p:nvPr/>
        </p:nvSpPr>
        <p:spPr>
          <a:xfrm flipH="1">
            <a:off x="215496" y="4393631"/>
            <a:ext cx="226190"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60" name="Google Shape;260;p35">
            <a:hlinkClick r:id="rId3" action="ppaction://hlinksldjump"/>
          </p:cNvPr>
          <p:cNvSpPr/>
          <p:nvPr/>
        </p:nvSpPr>
        <p:spPr>
          <a:xfrm>
            <a:off x="329698" y="319891"/>
            <a:ext cx="37267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61" name="Google Shape;261;p35">
            <a:hlinkClick r:id="" action="ppaction://hlinkshowjump?jump=nextslide"/>
          </p:cNvPr>
          <p:cNvSpPr/>
          <p:nvPr/>
        </p:nvSpPr>
        <p:spPr>
          <a:xfrm>
            <a:off x="444289" y="4393631"/>
            <a:ext cx="226190"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nvGrpSpPr>
          <p:cNvPr id="18" name="Group 17"/>
          <p:cNvGrpSpPr/>
          <p:nvPr/>
        </p:nvGrpSpPr>
        <p:grpSpPr>
          <a:xfrm>
            <a:off x="554885" y="742950"/>
            <a:ext cx="1797983" cy="1729798"/>
            <a:chOff x="554885" y="924155"/>
            <a:chExt cx="1797983" cy="1729798"/>
          </a:xfrm>
        </p:grpSpPr>
        <p:sp>
          <p:nvSpPr>
            <p:cNvPr id="22" name="Google Shape;874;p56"/>
            <p:cNvSpPr/>
            <p:nvPr/>
          </p:nvSpPr>
          <p:spPr>
            <a:xfrm>
              <a:off x="554885" y="924155"/>
              <a:ext cx="1797983" cy="172979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91" t="1726" r="-12694" b="1579"/>
            <a:stretch/>
          </p:blipFill>
          <p:spPr>
            <a:xfrm>
              <a:off x="846043" y="958670"/>
              <a:ext cx="1285975" cy="1443382"/>
            </a:xfrm>
            <a:prstGeom prst="flowChartSummingJunction">
              <a:avLst/>
            </a:prstGeom>
          </p:spPr>
        </p:pic>
      </p:grpSp>
      <p:grpSp>
        <p:nvGrpSpPr>
          <p:cNvPr id="17" name="Group 16"/>
          <p:cNvGrpSpPr/>
          <p:nvPr/>
        </p:nvGrpSpPr>
        <p:grpSpPr>
          <a:xfrm>
            <a:off x="1965822" y="2870547"/>
            <a:ext cx="2059815" cy="2092810"/>
            <a:chOff x="1965822" y="3051752"/>
            <a:chExt cx="2059815" cy="2092810"/>
          </a:xfrm>
        </p:grpSpPr>
        <p:sp>
          <p:nvSpPr>
            <p:cNvPr id="82" name="Google Shape;243;p35"/>
            <p:cNvSpPr txBox="1">
              <a:spLocks/>
            </p:cNvSpPr>
            <p:nvPr/>
          </p:nvSpPr>
          <p:spPr>
            <a:xfrm>
              <a:off x="1965822" y="4705350"/>
              <a:ext cx="2059815" cy="439212"/>
            </a:xfrm>
            <a:prstGeom prst="flowChartTerminator">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ar-EG" sz="2000" dirty="0" smtClean="0">
                  <a:solidFill>
                    <a:schemeClr val="accent2">
                      <a:lumMod val="50000"/>
                    </a:schemeClr>
                  </a:solidFill>
                </a:rPr>
                <a:t>طارق محمد رشاد</a:t>
              </a:r>
              <a:endParaRPr lang="ar-EG" sz="2000" dirty="0">
                <a:solidFill>
                  <a:schemeClr val="accent2">
                    <a:lumMod val="50000"/>
                  </a:schemeClr>
                </a:solidFill>
              </a:endParaRPr>
            </a:p>
          </p:txBody>
        </p:sp>
        <p:grpSp>
          <p:nvGrpSpPr>
            <p:cNvPr id="11" name="Group 10"/>
            <p:cNvGrpSpPr/>
            <p:nvPr/>
          </p:nvGrpSpPr>
          <p:grpSpPr>
            <a:xfrm>
              <a:off x="2057400" y="3051752"/>
              <a:ext cx="1797983" cy="1729798"/>
              <a:chOff x="2133600" y="2343150"/>
              <a:chExt cx="2175559" cy="2093056"/>
            </a:xfrm>
          </p:grpSpPr>
          <p:sp>
            <p:nvSpPr>
              <p:cNvPr id="30" name="Google Shape;874;p56"/>
              <p:cNvSpPr/>
              <p:nvPr/>
            </p:nvSpPr>
            <p:spPr>
              <a:xfrm>
                <a:off x="2133600" y="2343150"/>
                <a:ext cx="2175559" cy="2093056"/>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1231" t="26517" r="20575" b="284"/>
              <a:stretch/>
            </p:blipFill>
            <p:spPr>
              <a:xfrm>
                <a:off x="2545080" y="2415540"/>
                <a:ext cx="1447800" cy="1756410"/>
              </a:xfrm>
              <a:prstGeom prst="ellipse">
                <a:avLst/>
              </a:prstGeom>
            </p:spPr>
          </p:pic>
        </p:grpSp>
      </p:grpSp>
      <p:grpSp>
        <p:nvGrpSpPr>
          <p:cNvPr id="52" name="Group 51"/>
          <p:cNvGrpSpPr/>
          <p:nvPr/>
        </p:nvGrpSpPr>
        <p:grpSpPr>
          <a:xfrm>
            <a:off x="7255687" y="305798"/>
            <a:ext cx="1895391" cy="451591"/>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grpSp>
        <p:nvGrpSpPr>
          <p:cNvPr id="16" name="Group 15"/>
          <p:cNvGrpSpPr/>
          <p:nvPr/>
        </p:nvGrpSpPr>
        <p:grpSpPr>
          <a:xfrm>
            <a:off x="5455583" y="2870547"/>
            <a:ext cx="2059815" cy="2092810"/>
            <a:chOff x="5455583" y="3051752"/>
            <a:chExt cx="2059815" cy="2092810"/>
          </a:xfrm>
        </p:grpSpPr>
        <p:sp>
          <p:nvSpPr>
            <p:cNvPr id="84" name="Google Shape;243;p35"/>
            <p:cNvSpPr txBox="1">
              <a:spLocks/>
            </p:cNvSpPr>
            <p:nvPr/>
          </p:nvSpPr>
          <p:spPr>
            <a:xfrm>
              <a:off x="5455583" y="4705350"/>
              <a:ext cx="2059815" cy="439212"/>
            </a:xfrm>
            <a:prstGeom prst="flowChartTerminator">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ar-EG" sz="2000" dirty="0" smtClean="0">
                  <a:solidFill>
                    <a:schemeClr val="accent2">
                      <a:lumMod val="50000"/>
                    </a:schemeClr>
                  </a:solidFill>
                </a:rPr>
                <a:t>اميره يحيى انور</a:t>
              </a:r>
              <a:endParaRPr lang="ar-EG" sz="2000" dirty="0">
                <a:solidFill>
                  <a:schemeClr val="accent2">
                    <a:lumMod val="50000"/>
                  </a:schemeClr>
                </a:solidFill>
              </a:endParaRPr>
            </a:p>
          </p:txBody>
        </p:sp>
        <p:grpSp>
          <p:nvGrpSpPr>
            <p:cNvPr id="10" name="Group 9"/>
            <p:cNvGrpSpPr/>
            <p:nvPr/>
          </p:nvGrpSpPr>
          <p:grpSpPr>
            <a:xfrm>
              <a:off x="5586498" y="3051752"/>
              <a:ext cx="1797983" cy="1729798"/>
              <a:chOff x="3920441" y="514350"/>
              <a:chExt cx="2175559" cy="2093056"/>
            </a:xfrm>
          </p:grpSpPr>
          <p:sp>
            <p:nvSpPr>
              <p:cNvPr id="34" name="Google Shape;874;p56"/>
              <p:cNvSpPr/>
              <p:nvPr/>
            </p:nvSpPr>
            <p:spPr>
              <a:xfrm>
                <a:off x="3920441" y="514350"/>
                <a:ext cx="2175559" cy="2093056"/>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11385" t="10462" r="14636" b="17977"/>
              <a:stretch/>
            </p:blipFill>
            <p:spPr>
              <a:xfrm>
                <a:off x="4309159" y="654270"/>
                <a:ext cx="1470611" cy="1655244"/>
              </a:xfrm>
              <a:prstGeom prst="ellipse">
                <a:avLst/>
              </a:prstGeom>
            </p:spPr>
          </p:pic>
        </p:grpSp>
      </p:grpSp>
      <p:grpSp>
        <p:nvGrpSpPr>
          <p:cNvPr id="20" name="Group 19"/>
          <p:cNvGrpSpPr/>
          <p:nvPr/>
        </p:nvGrpSpPr>
        <p:grpSpPr>
          <a:xfrm>
            <a:off x="6774049" y="829666"/>
            <a:ext cx="2059815" cy="2100707"/>
            <a:chOff x="6774049" y="1010871"/>
            <a:chExt cx="2059815" cy="2100707"/>
          </a:xfrm>
        </p:grpSpPr>
        <p:sp>
          <p:nvSpPr>
            <p:cNvPr id="85" name="Google Shape;243;p35"/>
            <p:cNvSpPr txBox="1">
              <a:spLocks/>
            </p:cNvSpPr>
            <p:nvPr/>
          </p:nvSpPr>
          <p:spPr>
            <a:xfrm>
              <a:off x="6774049" y="2672366"/>
              <a:ext cx="2059815" cy="439212"/>
            </a:xfrm>
            <a:prstGeom prst="flowChartTerminator">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ar-EG" sz="2000" dirty="0" smtClean="0">
                  <a:solidFill>
                    <a:schemeClr val="accent2">
                      <a:lumMod val="50000"/>
                    </a:schemeClr>
                  </a:solidFill>
                </a:rPr>
                <a:t>ميار طارق</a:t>
              </a:r>
              <a:endParaRPr lang="ar-EG" sz="2000" dirty="0">
                <a:solidFill>
                  <a:schemeClr val="accent2">
                    <a:lumMod val="50000"/>
                  </a:schemeClr>
                </a:solidFill>
              </a:endParaRPr>
            </a:p>
          </p:txBody>
        </p:sp>
        <p:sp>
          <p:nvSpPr>
            <p:cNvPr id="69" name="Google Shape;874;p56"/>
            <p:cNvSpPr/>
            <p:nvPr/>
          </p:nvSpPr>
          <p:spPr>
            <a:xfrm>
              <a:off x="6913848" y="1010871"/>
              <a:ext cx="1797983" cy="172979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 18"/>
          <p:cNvGrpSpPr/>
          <p:nvPr/>
        </p:nvGrpSpPr>
        <p:grpSpPr>
          <a:xfrm>
            <a:off x="3377712" y="873669"/>
            <a:ext cx="2492377" cy="2056704"/>
            <a:chOff x="3377712" y="1054874"/>
            <a:chExt cx="2492377" cy="2056704"/>
          </a:xfrm>
        </p:grpSpPr>
        <p:sp>
          <p:nvSpPr>
            <p:cNvPr id="83" name="Google Shape;243;p35"/>
            <p:cNvSpPr txBox="1">
              <a:spLocks/>
            </p:cNvSpPr>
            <p:nvPr/>
          </p:nvSpPr>
          <p:spPr>
            <a:xfrm>
              <a:off x="3377712" y="2672366"/>
              <a:ext cx="2492377" cy="439212"/>
            </a:xfrm>
            <a:prstGeom prst="flowChartTerminator">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0" indent="0"/>
              <a:r>
                <a:rPr lang="ar-EG" sz="2000" dirty="0" smtClean="0">
                  <a:solidFill>
                    <a:schemeClr val="accent2">
                      <a:lumMod val="50000"/>
                    </a:schemeClr>
                  </a:solidFill>
                </a:rPr>
                <a:t>رضوى سعيد محمدى</a:t>
              </a:r>
              <a:endParaRPr lang="ar-EG" sz="2000" dirty="0">
                <a:solidFill>
                  <a:schemeClr val="accent2">
                    <a:lumMod val="50000"/>
                  </a:schemeClr>
                </a:solidFill>
              </a:endParaRPr>
            </a:p>
          </p:txBody>
        </p:sp>
        <p:grpSp>
          <p:nvGrpSpPr>
            <p:cNvPr id="13" name="Group 12"/>
            <p:cNvGrpSpPr/>
            <p:nvPr/>
          </p:nvGrpSpPr>
          <p:grpSpPr>
            <a:xfrm>
              <a:off x="3657600" y="1054874"/>
              <a:ext cx="1797983" cy="1729798"/>
              <a:chOff x="3770187" y="859724"/>
              <a:chExt cx="1797983" cy="1729798"/>
            </a:xfrm>
          </p:grpSpPr>
          <p:sp>
            <p:nvSpPr>
              <p:cNvPr id="66" name="Google Shape;874;p56"/>
              <p:cNvSpPr/>
              <p:nvPr/>
            </p:nvSpPr>
            <p:spPr>
              <a:xfrm>
                <a:off x="3770187" y="859724"/>
                <a:ext cx="1797983" cy="1729798"/>
              </a:xfrm>
              <a:custGeom>
                <a:avLst/>
                <a:gdLst/>
                <a:ahLst/>
                <a:cxnLst/>
                <a:rect l="l" t="t" r="r" b="b"/>
                <a:pathLst>
                  <a:path w="100309" h="96505" extrusionOk="0">
                    <a:moveTo>
                      <a:pt x="52103" y="15323"/>
                    </a:moveTo>
                    <a:cubicBezTo>
                      <a:pt x="70270" y="15323"/>
                      <a:pt x="84959" y="30073"/>
                      <a:pt x="85019" y="48240"/>
                    </a:cubicBezTo>
                    <a:cubicBezTo>
                      <a:pt x="85019" y="61550"/>
                      <a:pt x="76985" y="73541"/>
                      <a:pt x="64694" y="78638"/>
                    </a:cubicBezTo>
                    <a:cubicBezTo>
                      <a:pt x="60624" y="80325"/>
                      <a:pt x="56351" y="81145"/>
                      <a:pt x="52111" y="81145"/>
                    </a:cubicBezTo>
                    <a:cubicBezTo>
                      <a:pt x="43545" y="81145"/>
                      <a:pt x="35116" y="77799"/>
                      <a:pt x="28780" y="71503"/>
                    </a:cubicBezTo>
                    <a:cubicBezTo>
                      <a:pt x="19366" y="62090"/>
                      <a:pt x="16548" y="47940"/>
                      <a:pt x="21645" y="35649"/>
                    </a:cubicBezTo>
                    <a:cubicBezTo>
                      <a:pt x="26741" y="23357"/>
                      <a:pt x="38733" y="15323"/>
                      <a:pt x="52103" y="15323"/>
                    </a:cubicBezTo>
                    <a:close/>
                    <a:moveTo>
                      <a:pt x="52063" y="1"/>
                    </a:moveTo>
                    <a:cubicBezTo>
                      <a:pt x="39526" y="1"/>
                      <a:pt x="27186" y="4905"/>
                      <a:pt x="17927" y="14124"/>
                    </a:cubicBezTo>
                    <a:cubicBezTo>
                      <a:pt x="4137" y="27914"/>
                      <a:pt x="0" y="48719"/>
                      <a:pt x="7495" y="66706"/>
                    </a:cubicBezTo>
                    <a:cubicBezTo>
                      <a:pt x="14990" y="84753"/>
                      <a:pt x="32557" y="96505"/>
                      <a:pt x="52103" y="96505"/>
                    </a:cubicBezTo>
                    <a:cubicBezTo>
                      <a:pt x="78724" y="96505"/>
                      <a:pt x="100308" y="74920"/>
                      <a:pt x="100308" y="48240"/>
                    </a:cubicBezTo>
                    <a:cubicBezTo>
                      <a:pt x="100308" y="28753"/>
                      <a:pt x="88557" y="11126"/>
                      <a:pt x="70510" y="3691"/>
                    </a:cubicBezTo>
                    <a:cubicBezTo>
                      <a:pt x="64547" y="1207"/>
                      <a:pt x="58281" y="1"/>
                      <a:pt x="52063"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6499" t="2385" r="42803" b="61185"/>
              <a:stretch/>
            </p:blipFill>
            <p:spPr>
              <a:xfrm>
                <a:off x="4103370" y="948689"/>
                <a:ext cx="1200150" cy="1407795"/>
              </a:xfrm>
              <a:prstGeom prst="ellipse">
                <a:avLst/>
              </a:prstGeom>
            </p:spPr>
          </p:pic>
        </p:grpSp>
      </p:grpSp>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l="41404" t="15737" r="14216" b="56098"/>
          <a:stretch/>
        </p:blipFill>
        <p:spPr>
          <a:xfrm>
            <a:off x="7204710" y="873669"/>
            <a:ext cx="1283970" cy="1412331"/>
          </a:xfrm>
          <a:prstGeom prst="ellipse">
            <a:avLst/>
          </a:prstGeom>
        </p:spPr>
      </p:pic>
    </p:spTree>
    <p:extLst>
      <p:ext uri="{BB962C8B-B14F-4D97-AF65-F5344CB8AC3E}">
        <p14:creationId xmlns:p14="http://schemas.microsoft.com/office/powerpoint/2010/main" val="5760496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46120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36;p64"/>
          <p:cNvGrpSpPr/>
          <p:nvPr/>
        </p:nvGrpSpPr>
        <p:grpSpPr>
          <a:xfrm rot="-5400000">
            <a:off x="5167925" y="529194"/>
            <a:ext cx="3507272" cy="4140077"/>
            <a:chOff x="2498096" y="1225308"/>
            <a:chExt cx="2074038" cy="2693074"/>
          </a:xfrm>
          <a:solidFill>
            <a:schemeClr val="bg2">
              <a:lumMod val="40000"/>
              <a:lumOff val="60000"/>
            </a:schemeClr>
          </a:solidFill>
        </p:grpSpPr>
        <p:sp>
          <p:nvSpPr>
            <p:cNvPr id="40" name="Google Shape;1137;p64"/>
            <p:cNvSpPr/>
            <p:nvPr/>
          </p:nvSpPr>
          <p:spPr>
            <a:xfrm>
              <a:off x="2498096" y="1225308"/>
              <a:ext cx="2074038" cy="2693074"/>
            </a:xfrm>
            <a:custGeom>
              <a:avLst/>
              <a:gdLst/>
              <a:ahLst/>
              <a:cxnLst/>
              <a:rect l="l" t="t" r="r" b="b"/>
              <a:pathLst>
                <a:path w="160747" h="208725" extrusionOk="0">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grpFill/>
            <a:ln w="9525"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138;p64"/>
            <p:cNvSpPr/>
            <p:nvPr/>
          </p:nvSpPr>
          <p:spPr>
            <a:xfrm>
              <a:off x="3469185" y="3746823"/>
              <a:ext cx="131700" cy="131700"/>
            </a:xfrm>
            <a:prstGeom prst="ellipse">
              <a:avLst/>
            </a:prstGeom>
            <a:grpFill/>
            <a:ln w="9525"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 name="Group 41"/>
          <p:cNvGrpSpPr/>
          <p:nvPr/>
        </p:nvGrpSpPr>
        <p:grpSpPr>
          <a:xfrm>
            <a:off x="5392818" y="1309818"/>
            <a:ext cx="3087229" cy="2657909"/>
            <a:chOff x="1828800" y="939231"/>
            <a:chExt cx="2319481" cy="3216070"/>
          </a:xfrm>
        </p:grpSpPr>
        <p:grpSp>
          <p:nvGrpSpPr>
            <p:cNvPr id="43" name="Group 42"/>
            <p:cNvGrpSpPr/>
            <p:nvPr/>
          </p:nvGrpSpPr>
          <p:grpSpPr>
            <a:xfrm>
              <a:off x="1828800" y="939231"/>
              <a:ext cx="2319481" cy="3216070"/>
              <a:chOff x="1828800" y="939231"/>
              <a:chExt cx="2319481" cy="3216070"/>
            </a:xfrm>
          </p:grpSpPr>
          <p:sp>
            <p:nvSpPr>
              <p:cNvPr id="50" name="Rounded Rectangle 49"/>
              <p:cNvSpPr/>
              <p:nvPr/>
            </p:nvSpPr>
            <p:spPr>
              <a:xfrm>
                <a:off x="1859963" y="2691069"/>
                <a:ext cx="2288318" cy="1464232"/>
              </a:xfrm>
              <a:prstGeom prst="roundRect">
                <a:avLst/>
              </a:prstGeom>
              <a:solidFill>
                <a:schemeClr val="accent6"/>
              </a:solidFill>
            </p:spPr>
            <p:txBody>
              <a:bodyPr wrap="square" lIns="91440" tIns="45720" rIns="91440" bIns="45720" anchor="ctr">
                <a:spAutoFit/>
              </a:bodyPr>
              <a:lstStyle/>
              <a:p>
                <a:pPr lvl="4" algn="ctr">
                  <a:spcBef>
                    <a:spcPts val="600"/>
                  </a:spcBef>
                  <a:spcAft>
                    <a:spcPts val="600"/>
                  </a:spcAft>
                </a:pPr>
                <a:r>
                  <a:rPr lang="ar-EG" sz="2000" b="1" dirty="0" smtClean="0">
                    <a:solidFill>
                      <a:schemeClr val="bg1"/>
                    </a:solidFill>
                    <a:latin typeface="Lato"/>
                    <a:ea typeface="Lato"/>
                    <a:cs typeface="Lato"/>
                    <a:sym typeface="Lato"/>
                  </a:rPr>
                  <a:t>  الكلمه         التقييم</a:t>
                </a:r>
              </a:p>
              <a:p>
                <a:pPr lvl="4" algn="ctr">
                  <a:spcBef>
                    <a:spcPts val="600"/>
                  </a:spcBef>
                  <a:spcAft>
                    <a:spcPts val="600"/>
                  </a:spcAft>
                </a:pPr>
                <a:r>
                  <a:rPr lang="ar-EG" sz="2000" b="1" dirty="0" smtClean="0">
                    <a:solidFill>
                      <a:schemeClr val="bg1"/>
                    </a:solidFill>
                    <a:latin typeface="Lato"/>
                    <a:ea typeface="Lato"/>
                    <a:cs typeface="Lato"/>
                    <a:sym typeface="Lato"/>
                  </a:rPr>
                  <a:t>    كرسى      66%</a:t>
                </a:r>
              </a:p>
              <a:p>
                <a:pPr lvl="4" algn="ctr">
                  <a:spcBef>
                    <a:spcPts val="600"/>
                  </a:spcBef>
                  <a:spcAft>
                    <a:spcPts val="600"/>
                  </a:spcAft>
                </a:pPr>
                <a:r>
                  <a:rPr lang="ar-EG" sz="2000" b="1" dirty="0">
                    <a:solidFill>
                      <a:schemeClr val="bg1"/>
                    </a:solidFill>
                    <a:latin typeface="Lato"/>
                    <a:ea typeface="Lato"/>
                    <a:cs typeface="Lato"/>
                    <a:sym typeface="Lato"/>
                  </a:rPr>
                  <a:t> </a:t>
                </a:r>
                <a:r>
                  <a:rPr lang="ar-EG" sz="2000" b="1" dirty="0" smtClean="0">
                    <a:solidFill>
                      <a:schemeClr val="bg1"/>
                    </a:solidFill>
                    <a:latin typeface="Lato"/>
                    <a:ea typeface="Lato"/>
                    <a:cs typeface="Lato"/>
                    <a:sym typeface="Lato"/>
                  </a:rPr>
                  <a:t>     قلم         68%</a:t>
                </a: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46" y="1588296"/>
                <a:ext cx="450054" cy="450054"/>
              </a:xfrm>
              <a:prstGeom prst="rect">
                <a:avLst/>
              </a:prstGeom>
            </p:spPr>
          </p:pic>
          <p:pic>
            <p:nvPicPr>
              <p:cNvPr id="52" name="Picture 51"/>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81400" y="1588296"/>
                <a:ext cx="450054" cy="450054"/>
              </a:xfrm>
              <a:prstGeom prst="rect">
                <a:avLst/>
              </a:prstGeom>
            </p:spPr>
          </p:pic>
          <p:pic>
            <p:nvPicPr>
              <p:cNvPr id="53" name="Picture 52"/>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12146" y="2197896"/>
                <a:ext cx="450054" cy="450054"/>
              </a:xfrm>
              <a:prstGeom prst="rect">
                <a:avLst/>
              </a:prstGeom>
            </p:spPr>
          </p:pic>
          <p:pic>
            <p:nvPicPr>
              <p:cNvPr id="54" name="Picture 53"/>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08307" y="2197896"/>
                <a:ext cx="450054" cy="450054"/>
              </a:xfrm>
              <a:prstGeom prst="rect">
                <a:avLst/>
              </a:prstGeom>
            </p:spPr>
          </p:pic>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0721" y="1364454"/>
                <a:ext cx="1123304" cy="978696"/>
              </a:xfrm>
              <a:prstGeom prst="rect">
                <a:avLst/>
              </a:prstGeom>
            </p:spPr>
          </p:pic>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0721" y="1974313"/>
                <a:ext cx="1123304" cy="902237"/>
              </a:xfrm>
              <a:prstGeom prst="rect">
                <a:avLst/>
              </a:prstGeom>
            </p:spPr>
          </p:pic>
          <p:sp>
            <p:nvSpPr>
              <p:cNvPr id="57" name="Rounded Rectangle 56"/>
              <p:cNvSpPr/>
              <p:nvPr/>
            </p:nvSpPr>
            <p:spPr>
              <a:xfrm>
                <a:off x="1828800" y="939231"/>
                <a:ext cx="2288318" cy="510778"/>
              </a:xfrm>
              <a:prstGeom prst="roundRect">
                <a:avLst/>
              </a:prstGeom>
              <a:solidFill>
                <a:schemeClr val="bg1">
                  <a:lumMod val="85000"/>
                </a:schemeClr>
              </a:solidFill>
            </p:spPr>
            <p:txBody>
              <a:bodyPr wrap="square" lIns="91440" tIns="45720" rIns="91440" bIns="45720" anchor="t">
                <a:spAutoFit/>
              </a:bodyPr>
              <a:lstStyle/>
              <a:p>
                <a:pPr lvl="4" algn="r"/>
                <a:r>
                  <a:rPr lang="ar-EG" sz="2100" b="1" dirty="0" smtClean="0">
                    <a:solidFill>
                      <a:schemeClr val="tx2">
                        <a:lumMod val="10000"/>
                      </a:schemeClr>
                    </a:solidFill>
                    <a:latin typeface="Lato"/>
                    <a:ea typeface="Lato"/>
                    <a:cs typeface="Lato"/>
                    <a:sym typeface="Lato"/>
                  </a:rPr>
                  <a:t>     </a:t>
                </a:r>
                <a:r>
                  <a:rPr lang="ar-EG" sz="2400" b="1" dirty="0" smtClean="0">
                    <a:solidFill>
                      <a:schemeClr val="tx2">
                        <a:lumMod val="10000"/>
                      </a:schemeClr>
                    </a:solidFill>
                    <a:latin typeface="Lato"/>
                    <a:ea typeface="Lato"/>
                    <a:cs typeface="Lato"/>
                    <a:sym typeface="Lato"/>
                  </a:rPr>
                  <a:t>قلم</a:t>
                </a:r>
                <a:endParaRPr lang="en-US" sz="2100" b="1" dirty="0">
                  <a:solidFill>
                    <a:schemeClr val="tx2">
                      <a:lumMod val="10000"/>
                    </a:schemeClr>
                  </a:solidFill>
                  <a:latin typeface="Lato"/>
                  <a:ea typeface="Lato"/>
                  <a:cs typeface="Lato"/>
                  <a:sym typeface="Lato"/>
                </a:endParaRPr>
              </a:p>
            </p:txBody>
          </p:sp>
        </p:grpSp>
        <p:grpSp>
          <p:nvGrpSpPr>
            <p:cNvPr id="44" name="Group 43"/>
            <p:cNvGrpSpPr/>
            <p:nvPr/>
          </p:nvGrpSpPr>
          <p:grpSpPr>
            <a:xfrm>
              <a:off x="2148466" y="2961066"/>
              <a:ext cx="1582186" cy="1080655"/>
              <a:chOff x="2054252" y="2903504"/>
              <a:chExt cx="1582186" cy="982413"/>
            </a:xfrm>
          </p:grpSpPr>
          <p:cxnSp>
            <p:nvCxnSpPr>
              <p:cNvPr id="45" name="Straight Connector 44"/>
              <p:cNvCxnSpPr/>
              <p:nvPr/>
            </p:nvCxnSpPr>
            <p:spPr>
              <a:xfrm flipH="1">
                <a:off x="2895600" y="2903504"/>
                <a:ext cx="0" cy="982413"/>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49" name="Straight Connector 48"/>
              <p:cNvCxnSpPr/>
              <p:nvPr/>
            </p:nvCxnSpPr>
            <p:spPr>
              <a:xfrm rot="5400000" flipH="1">
                <a:off x="2845345" y="2286059"/>
                <a:ext cx="0" cy="1582186"/>
              </a:xfrm>
              <a:prstGeom prst="line">
                <a:avLst/>
              </a:prstGeom>
              <a:ln w="12700"/>
            </p:spPr>
            <p:style>
              <a:lnRef idx="1">
                <a:schemeClr val="accent3"/>
              </a:lnRef>
              <a:fillRef idx="0">
                <a:schemeClr val="accent3"/>
              </a:fillRef>
              <a:effectRef idx="0">
                <a:schemeClr val="accent3"/>
              </a:effectRef>
              <a:fontRef idx="minor">
                <a:schemeClr val="tx1"/>
              </a:fontRef>
            </p:style>
          </p:cxnSp>
        </p:grpSp>
      </p:grpSp>
      <p:sp>
        <p:nvSpPr>
          <p:cNvPr id="58" name="Google Shape;1121;p64"/>
          <p:cNvSpPr txBox="1">
            <a:spLocks noGrp="1"/>
          </p:cNvSpPr>
          <p:nvPr>
            <p:ph type="title"/>
          </p:nvPr>
        </p:nvSpPr>
        <p:spPr>
          <a:xfrm>
            <a:off x="2532804" y="185432"/>
            <a:ext cx="4078393" cy="55751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dirty="0"/>
              <a:t>Tablet App</a:t>
            </a:r>
            <a:endParaRPr sz="4400" dirty="0"/>
          </a:p>
        </p:txBody>
      </p:sp>
      <p:grpSp>
        <p:nvGrpSpPr>
          <p:cNvPr id="8" name="Group 7"/>
          <p:cNvGrpSpPr/>
          <p:nvPr/>
        </p:nvGrpSpPr>
        <p:grpSpPr>
          <a:xfrm>
            <a:off x="533400" y="819150"/>
            <a:ext cx="4140077" cy="3507272"/>
            <a:chOff x="508122" y="1014282"/>
            <a:chExt cx="4140077" cy="3507272"/>
          </a:xfrm>
        </p:grpSpPr>
        <p:grpSp>
          <p:nvGrpSpPr>
            <p:cNvPr id="59" name="Google Shape;1136;p64"/>
            <p:cNvGrpSpPr/>
            <p:nvPr/>
          </p:nvGrpSpPr>
          <p:grpSpPr>
            <a:xfrm rot="-5400000">
              <a:off x="824525" y="697879"/>
              <a:ext cx="3507272" cy="4140077"/>
              <a:chOff x="2498096" y="1225308"/>
              <a:chExt cx="2074038" cy="2693074"/>
            </a:xfrm>
            <a:solidFill>
              <a:schemeClr val="bg2">
                <a:lumMod val="40000"/>
                <a:lumOff val="60000"/>
              </a:schemeClr>
            </a:solidFill>
          </p:grpSpPr>
          <p:sp>
            <p:nvSpPr>
              <p:cNvPr id="60" name="Google Shape;1137;p64"/>
              <p:cNvSpPr/>
              <p:nvPr/>
            </p:nvSpPr>
            <p:spPr>
              <a:xfrm>
                <a:off x="2498096" y="1225308"/>
                <a:ext cx="2074038" cy="2693074"/>
              </a:xfrm>
              <a:custGeom>
                <a:avLst/>
                <a:gdLst/>
                <a:ahLst/>
                <a:cxnLst/>
                <a:rect l="l" t="t" r="r" b="b"/>
                <a:pathLst>
                  <a:path w="160747" h="208725" extrusionOk="0">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grpFill/>
              <a:ln w="9525" cap="flat" cmpd="sng">
                <a:solidFill>
                  <a:schemeClr val="bg1">
                    <a:lumMod val="5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138;p64"/>
              <p:cNvSpPr/>
              <p:nvPr/>
            </p:nvSpPr>
            <p:spPr>
              <a:xfrm>
                <a:off x="3469185" y="3746823"/>
                <a:ext cx="131700" cy="131700"/>
              </a:xfrm>
              <a:prstGeom prst="ellipse">
                <a:avLst/>
              </a:prstGeom>
              <a:grpFill/>
              <a:ln w="9525" cap="flat" cmpd="sng">
                <a:solidFill>
                  <a:schemeClr val="bg1">
                    <a:lumMod val="50000"/>
                  </a:schemeClr>
                </a:solidFill>
                <a:prstDash val="solid"/>
                <a:round/>
                <a:headEnd type="none" w="sm" len="sm"/>
                <a:tailEnd type="none" w="sm" len="sm"/>
              </a:ln>
              <a:scene3d>
                <a:camera prst="orthographicFront"/>
                <a:lightRig rig="threePt" dir="t"/>
              </a:scene3d>
              <a:sp3d>
                <a:bevelT w="114300" prst="artDeco"/>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6" name="Rounded Rectangle 85"/>
            <p:cNvSpPr/>
            <p:nvPr/>
          </p:nvSpPr>
          <p:spPr>
            <a:xfrm>
              <a:off x="1031099" y="1473418"/>
              <a:ext cx="3045752" cy="459700"/>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r"/>
              <a:r>
                <a:rPr lang="ar-EG" sz="2100" b="1" dirty="0" smtClean="0">
                  <a:solidFill>
                    <a:schemeClr val="tx2">
                      <a:lumMod val="10000"/>
                    </a:schemeClr>
                  </a:solidFill>
                  <a:latin typeface="Lato"/>
                  <a:ea typeface="Lato"/>
                  <a:cs typeface="Lato"/>
                  <a:sym typeface="Lato"/>
                </a:rPr>
                <a:t>انا اريد ...</a:t>
              </a:r>
              <a:endParaRPr lang="en-US" sz="2100" b="1" dirty="0">
                <a:solidFill>
                  <a:schemeClr val="tx2">
                    <a:lumMod val="10000"/>
                  </a:schemeClr>
                </a:solidFill>
                <a:latin typeface="Lato"/>
                <a:ea typeface="Lato"/>
                <a:cs typeface="Lato"/>
                <a:sym typeface="Lato"/>
              </a:endParaRPr>
            </a:p>
          </p:txBody>
        </p:sp>
        <p:pic>
          <p:nvPicPr>
            <p:cNvPr id="87" name="Picture 86"/>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269236" y="1977728"/>
              <a:ext cx="544565" cy="442316"/>
            </a:xfrm>
            <a:prstGeom prst="rect">
              <a:avLst/>
            </a:prstGeom>
          </p:spPr>
        </p:pic>
        <p:pic>
          <p:nvPicPr>
            <p:cNvPr id="88" name="Picture 87"/>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99912" y="1953196"/>
              <a:ext cx="599022" cy="472585"/>
            </a:xfrm>
            <a:prstGeom prst="rect">
              <a:avLst/>
            </a:prstGeom>
          </p:spPr>
        </p:pic>
        <p:pic>
          <p:nvPicPr>
            <p:cNvPr id="89" name="Picture 88"/>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90620" y="1893805"/>
              <a:ext cx="658924" cy="658924"/>
            </a:xfrm>
            <a:prstGeom prst="rect">
              <a:avLst/>
            </a:prstGeom>
          </p:spPr>
        </p:pic>
        <p:grpSp>
          <p:nvGrpSpPr>
            <p:cNvPr id="6" name="Group 5"/>
            <p:cNvGrpSpPr/>
            <p:nvPr/>
          </p:nvGrpSpPr>
          <p:grpSpPr>
            <a:xfrm>
              <a:off x="1066800" y="2723767"/>
              <a:ext cx="970469" cy="1219583"/>
              <a:chOff x="1141951" y="2460837"/>
              <a:chExt cx="970469" cy="1219583"/>
            </a:xfrm>
          </p:grpSpPr>
          <p:sp>
            <p:nvSpPr>
              <p:cNvPr id="90" name="Rounded Rectangle 89"/>
              <p:cNvSpPr/>
              <p:nvPr/>
            </p:nvSpPr>
            <p:spPr>
              <a:xfrm>
                <a:off x="1141951" y="3220720"/>
                <a:ext cx="970469" cy="459700"/>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tx2"/>
                    </a:solidFill>
                    <a:latin typeface="Lato"/>
                    <a:ea typeface="Lato"/>
                    <a:cs typeface="Lato"/>
                    <a:sym typeface="Lato"/>
                  </a:rPr>
                  <a:t>أنشطه</a:t>
                </a:r>
                <a:endParaRPr lang="en-US" sz="2100" b="1" dirty="0">
                  <a:solidFill>
                    <a:schemeClr val="tx2"/>
                  </a:solidFill>
                  <a:latin typeface="Lato"/>
                  <a:ea typeface="Lato"/>
                  <a:cs typeface="Lato"/>
                  <a:sym typeface="Lato"/>
                </a:endParaRPr>
              </a:p>
            </p:txBody>
          </p:sp>
          <p:grpSp>
            <p:nvGrpSpPr>
              <p:cNvPr id="4" name="Group 3"/>
              <p:cNvGrpSpPr/>
              <p:nvPr/>
            </p:nvGrpSpPr>
            <p:grpSpPr>
              <a:xfrm>
                <a:off x="1226166" y="2460837"/>
                <a:ext cx="802041" cy="777663"/>
                <a:chOff x="2252683" y="3092729"/>
                <a:chExt cx="602585" cy="584269"/>
              </a:xfrm>
            </p:grpSpPr>
            <p:sp>
              <p:nvSpPr>
                <p:cNvPr id="92" name="Oval 91"/>
                <p:cNvSpPr/>
                <p:nvPr/>
              </p:nvSpPr>
              <p:spPr>
                <a:xfrm>
                  <a:off x="2252683" y="3092729"/>
                  <a:ext cx="602585" cy="584269"/>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pic>
              <p:nvPicPr>
                <p:cNvPr id="91" name="Picture 9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81694" y="3098373"/>
                  <a:ext cx="544565" cy="544564"/>
                </a:xfrm>
                <a:prstGeom prst="rect">
                  <a:avLst/>
                </a:prstGeom>
              </p:spPr>
            </p:pic>
          </p:grpSp>
        </p:grpSp>
        <p:grpSp>
          <p:nvGrpSpPr>
            <p:cNvPr id="93" name="Group 92"/>
            <p:cNvGrpSpPr/>
            <p:nvPr/>
          </p:nvGrpSpPr>
          <p:grpSpPr>
            <a:xfrm>
              <a:off x="2110588" y="2723767"/>
              <a:ext cx="970469" cy="1219583"/>
              <a:chOff x="1141951" y="2460837"/>
              <a:chExt cx="970469" cy="1219583"/>
            </a:xfrm>
          </p:grpSpPr>
          <p:sp>
            <p:nvSpPr>
              <p:cNvPr id="94" name="Rounded Rectangle 93"/>
              <p:cNvSpPr/>
              <p:nvPr/>
            </p:nvSpPr>
            <p:spPr>
              <a:xfrm>
                <a:off x="1141951" y="3220720"/>
                <a:ext cx="970469" cy="459700"/>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bg1"/>
                    </a:solidFill>
                    <a:latin typeface="Lato"/>
                    <a:ea typeface="Lato"/>
                    <a:cs typeface="Lato"/>
                    <a:sym typeface="Lato"/>
                  </a:rPr>
                  <a:t>طعام</a:t>
                </a:r>
                <a:endParaRPr lang="en-US" sz="2100" b="1" dirty="0">
                  <a:solidFill>
                    <a:schemeClr val="tx2"/>
                  </a:solidFill>
                  <a:latin typeface="Lato"/>
                  <a:ea typeface="Lato"/>
                  <a:cs typeface="Lato"/>
                  <a:sym typeface="Lato"/>
                </a:endParaRPr>
              </a:p>
            </p:txBody>
          </p:sp>
          <p:sp>
            <p:nvSpPr>
              <p:cNvPr id="96" name="Oval 95"/>
              <p:cNvSpPr/>
              <p:nvPr/>
            </p:nvSpPr>
            <p:spPr>
              <a:xfrm>
                <a:off x="1226166" y="2460837"/>
                <a:ext cx="802041" cy="777663"/>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grpSp>
        <p:pic>
          <p:nvPicPr>
            <p:cNvPr id="98" name="Picture 9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87049" y="2777757"/>
              <a:ext cx="631860" cy="631860"/>
            </a:xfrm>
            <a:prstGeom prst="rect">
              <a:avLst/>
            </a:prstGeom>
          </p:spPr>
        </p:pic>
        <p:grpSp>
          <p:nvGrpSpPr>
            <p:cNvPr id="99" name="Group 98"/>
            <p:cNvGrpSpPr/>
            <p:nvPr/>
          </p:nvGrpSpPr>
          <p:grpSpPr>
            <a:xfrm>
              <a:off x="3145380" y="2723767"/>
              <a:ext cx="970469" cy="1219583"/>
              <a:chOff x="1141951" y="2460837"/>
              <a:chExt cx="970469" cy="1219583"/>
            </a:xfrm>
          </p:grpSpPr>
          <p:sp>
            <p:nvSpPr>
              <p:cNvPr id="100" name="Rounded Rectangle 99"/>
              <p:cNvSpPr/>
              <p:nvPr/>
            </p:nvSpPr>
            <p:spPr>
              <a:xfrm>
                <a:off x="1141951" y="3220720"/>
                <a:ext cx="970469" cy="459700"/>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bg1"/>
                    </a:solidFill>
                    <a:latin typeface="Lato"/>
                    <a:ea typeface="Lato"/>
                    <a:cs typeface="Lato"/>
                    <a:sym typeface="Lato"/>
                  </a:rPr>
                  <a:t>أشياء</a:t>
                </a:r>
                <a:endParaRPr lang="en-US" sz="2100" b="1" dirty="0">
                  <a:solidFill>
                    <a:schemeClr val="tx2"/>
                  </a:solidFill>
                  <a:latin typeface="Lato"/>
                  <a:ea typeface="Lato"/>
                  <a:cs typeface="Lato"/>
                  <a:sym typeface="Lato"/>
                </a:endParaRPr>
              </a:p>
            </p:txBody>
          </p:sp>
          <p:sp>
            <p:nvSpPr>
              <p:cNvPr id="101" name="Oval 100"/>
              <p:cNvSpPr/>
              <p:nvPr/>
            </p:nvSpPr>
            <p:spPr>
              <a:xfrm>
                <a:off x="1226166" y="2460837"/>
                <a:ext cx="802041" cy="777663"/>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gr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76600" y="2751027"/>
              <a:ext cx="658923" cy="658923"/>
            </a:xfrm>
            <a:prstGeom prst="rect">
              <a:avLst/>
            </a:prstGeom>
          </p:spPr>
        </p:pic>
      </p:grpSp>
    </p:spTree>
    <p:extLst>
      <p:ext uri="{BB962C8B-B14F-4D97-AF65-F5344CB8AC3E}">
        <p14:creationId xmlns:p14="http://schemas.microsoft.com/office/powerpoint/2010/main" val="4224535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014;p80"/>
          <p:cNvGrpSpPr/>
          <p:nvPr/>
        </p:nvGrpSpPr>
        <p:grpSpPr>
          <a:xfrm>
            <a:off x="167885" y="461200"/>
            <a:ext cx="573373" cy="371658"/>
            <a:chOff x="-27728850" y="2382950"/>
            <a:chExt cx="297750" cy="193000"/>
          </a:xfrm>
          <a:solidFill>
            <a:schemeClr val="accent3">
              <a:lumMod val="75000"/>
            </a:schemeClr>
          </a:solidFill>
        </p:grpSpPr>
        <p:sp>
          <p:nvSpPr>
            <p:cNvPr id="37" name="Google Shape;10015;p80"/>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016;p80"/>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17;p80"/>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121;p64"/>
          <p:cNvSpPr txBox="1">
            <a:spLocks noGrp="1"/>
          </p:cNvSpPr>
          <p:nvPr>
            <p:ph type="title"/>
          </p:nvPr>
        </p:nvSpPr>
        <p:spPr>
          <a:xfrm>
            <a:off x="2104573" y="261632"/>
            <a:ext cx="4934855" cy="557518"/>
          </a:xfrm>
          <a:prstGeom prst="rect">
            <a:avLst/>
          </a:prstGeom>
        </p:spPr>
        <p:txBody>
          <a:bodyPr spcFirstLastPara="1" wrap="square" lIns="91425" tIns="91425" rIns="91425" bIns="91425" anchor="ctr" anchorCtr="0">
            <a:noAutofit/>
          </a:bodyPr>
          <a:lstStyle/>
          <a:p>
            <a:pPr lvl="0"/>
            <a:r>
              <a:rPr lang="en-US" sz="4400" dirty="0"/>
              <a:t>Desktop Software</a:t>
            </a:r>
            <a:endParaRPr sz="4400" dirty="0"/>
          </a:p>
        </p:txBody>
      </p:sp>
      <p:grpSp>
        <p:nvGrpSpPr>
          <p:cNvPr id="3" name="Group 2"/>
          <p:cNvGrpSpPr/>
          <p:nvPr/>
        </p:nvGrpSpPr>
        <p:grpSpPr>
          <a:xfrm>
            <a:off x="838200" y="1332210"/>
            <a:ext cx="3352800" cy="2230140"/>
            <a:chOff x="838200" y="1276350"/>
            <a:chExt cx="3352800" cy="2230140"/>
          </a:xfrm>
        </p:grpSpPr>
        <p:sp>
          <p:nvSpPr>
            <p:cNvPr id="68" name="Rounded Rectangle 67"/>
            <p:cNvSpPr/>
            <p:nvPr/>
          </p:nvSpPr>
          <p:spPr>
            <a:xfrm>
              <a:off x="953850" y="1276350"/>
              <a:ext cx="3045752" cy="417909"/>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r"/>
              <a:r>
                <a:rPr lang="ar-EG" sz="2100" b="1" dirty="0" smtClean="0">
                  <a:solidFill>
                    <a:schemeClr val="tx2">
                      <a:lumMod val="10000"/>
                    </a:schemeClr>
                  </a:solidFill>
                  <a:latin typeface="Lato"/>
                  <a:ea typeface="Lato"/>
                  <a:cs typeface="Lato"/>
                  <a:sym typeface="Lato"/>
                </a:rPr>
                <a:t>انا اريد ...</a:t>
              </a:r>
              <a:endParaRPr lang="en-US" sz="2100" b="1" dirty="0">
                <a:solidFill>
                  <a:schemeClr val="tx2">
                    <a:lumMod val="10000"/>
                  </a:schemeClr>
                </a:solidFill>
                <a:latin typeface="Lato"/>
                <a:ea typeface="Lato"/>
                <a:cs typeface="Lato"/>
                <a:sym typeface="Lato"/>
              </a:endParaRPr>
            </a:p>
          </p:txBody>
        </p:sp>
        <p:pic>
          <p:nvPicPr>
            <p:cNvPr id="69" name="Picture 6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216740" y="1779870"/>
              <a:ext cx="495059" cy="402105"/>
            </a:xfrm>
            <a:prstGeom prst="rect">
              <a:avLst/>
            </a:prstGeom>
          </p:spPr>
        </p:pic>
        <p:pic>
          <p:nvPicPr>
            <p:cNvPr id="70" name="Picture 69"/>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49892" y="1756713"/>
              <a:ext cx="544565" cy="429623"/>
            </a:xfrm>
            <a:prstGeom prst="rect">
              <a:avLst/>
            </a:prstGeom>
          </p:spPr>
        </p:pic>
        <p:pic>
          <p:nvPicPr>
            <p:cNvPr id="71" name="Picture 70"/>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3322" y="1705792"/>
              <a:ext cx="599022" cy="599022"/>
            </a:xfrm>
            <a:prstGeom prst="rect">
              <a:avLst/>
            </a:prstGeom>
          </p:spPr>
        </p:pic>
        <p:grpSp>
          <p:nvGrpSpPr>
            <p:cNvPr id="2" name="Group 1"/>
            <p:cNvGrpSpPr/>
            <p:nvPr/>
          </p:nvGrpSpPr>
          <p:grpSpPr>
            <a:xfrm>
              <a:off x="838200" y="2307802"/>
              <a:ext cx="970469" cy="1198688"/>
              <a:chOff x="838200" y="2307802"/>
              <a:chExt cx="970469" cy="1198688"/>
            </a:xfrm>
          </p:grpSpPr>
          <p:sp>
            <p:nvSpPr>
              <p:cNvPr id="72" name="Rounded Rectangle 71"/>
              <p:cNvSpPr/>
              <p:nvPr/>
            </p:nvSpPr>
            <p:spPr>
              <a:xfrm>
                <a:off x="838200" y="3088581"/>
                <a:ext cx="970469" cy="417909"/>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tx2"/>
                    </a:solidFill>
                    <a:latin typeface="Lato"/>
                    <a:ea typeface="Lato"/>
                    <a:cs typeface="Lato"/>
                    <a:sym typeface="Lato"/>
                  </a:rPr>
                  <a:t>أنشطه</a:t>
                </a:r>
                <a:endParaRPr lang="en-US" sz="2100" b="1" dirty="0">
                  <a:solidFill>
                    <a:schemeClr val="tx2"/>
                  </a:solidFill>
                  <a:latin typeface="Lato"/>
                  <a:ea typeface="Lato"/>
                  <a:cs typeface="Lato"/>
                  <a:sym typeface="Lato"/>
                </a:endParaRPr>
              </a:p>
            </p:txBody>
          </p:sp>
          <p:sp>
            <p:nvSpPr>
              <p:cNvPr id="73" name="Oval 72"/>
              <p:cNvSpPr/>
              <p:nvPr/>
            </p:nvSpPr>
            <p:spPr>
              <a:xfrm>
                <a:off x="882313" y="2307802"/>
                <a:ext cx="882245" cy="777663"/>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1029" y="2315314"/>
                <a:ext cx="724816" cy="724816"/>
              </a:xfrm>
              <a:prstGeom prst="rect">
                <a:avLst/>
              </a:prstGeom>
            </p:spPr>
          </p:pic>
        </p:grpSp>
        <p:sp>
          <p:nvSpPr>
            <p:cNvPr id="75" name="Rounded Rectangle 74"/>
            <p:cNvSpPr/>
            <p:nvPr/>
          </p:nvSpPr>
          <p:spPr>
            <a:xfrm>
              <a:off x="2033339" y="3088581"/>
              <a:ext cx="970469" cy="417909"/>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bg1"/>
                  </a:solidFill>
                  <a:latin typeface="Lato"/>
                  <a:ea typeface="Lato"/>
                  <a:cs typeface="Lato"/>
                  <a:sym typeface="Lato"/>
                </a:rPr>
                <a:t>طعام</a:t>
              </a:r>
              <a:endParaRPr lang="en-US" sz="2100" b="1" dirty="0">
                <a:solidFill>
                  <a:schemeClr val="tx2"/>
                </a:solidFill>
                <a:latin typeface="Lato"/>
                <a:ea typeface="Lato"/>
                <a:cs typeface="Lato"/>
                <a:sym typeface="Lato"/>
              </a:endParaRPr>
            </a:p>
          </p:txBody>
        </p:sp>
        <p:sp>
          <p:nvSpPr>
            <p:cNvPr id="76" name="Oval 75"/>
            <p:cNvSpPr/>
            <p:nvPr/>
          </p:nvSpPr>
          <p:spPr>
            <a:xfrm>
              <a:off x="2077452" y="2307802"/>
              <a:ext cx="882245" cy="777663"/>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pic>
          <p:nvPicPr>
            <p:cNvPr id="77" name="Picture 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0" y="2361792"/>
              <a:ext cx="631860" cy="631860"/>
            </a:xfrm>
            <a:prstGeom prst="rect">
              <a:avLst/>
            </a:prstGeom>
          </p:spPr>
        </p:pic>
        <p:sp>
          <p:nvSpPr>
            <p:cNvPr id="78" name="Rounded Rectangle 77"/>
            <p:cNvSpPr/>
            <p:nvPr/>
          </p:nvSpPr>
          <p:spPr>
            <a:xfrm>
              <a:off x="3220531" y="3088581"/>
              <a:ext cx="970469" cy="417909"/>
            </a:xfrm>
            <a:prstGeom prst="roundRect">
              <a:avLst/>
            </a:prstGeom>
            <a:solidFill>
              <a:schemeClr val="accent6"/>
            </a:solidFill>
          </p:spPr>
          <p:txBody>
            <a:bodyPr wrap="square" lIns="91440" tIns="45720" rIns="91440" bIns="45720" anchor="ctr">
              <a:spAutoFit/>
            </a:bodyPr>
            <a:lstStyle/>
            <a:p>
              <a:pPr lvl="4" algn="ctr"/>
              <a:r>
                <a:rPr lang="ar-EG" sz="2100" b="1" dirty="0" smtClean="0">
                  <a:solidFill>
                    <a:schemeClr val="tx2">
                      <a:lumMod val="10000"/>
                    </a:schemeClr>
                  </a:solidFill>
                  <a:latin typeface="Lato"/>
                  <a:ea typeface="Lato"/>
                  <a:cs typeface="Lato"/>
                  <a:sym typeface="Lato"/>
                </a:rPr>
                <a:t> </a:t>
              </a:r>
              <a:r>
                <a:rPr lang="ar-EG" sz="2100" b="1" dirty="0" smtClean="0">
                  <a:solidFill>
                    <a:schemeClr val="bg1"/>
                  </a:solidFill>
                  <a:latin typeface="Lato"/>
                  <a:ea typeface="Lato"/>
                  <a:cs typeface="Lato"/>
                  <a:sym typeface="Lato"/>
                </a:rPr>
                <a:t>أشياء</a:t>
              </a:r>
              <a:endParaRPr lang="en-US" sz="2100" b="1" dirty="0">
                <a:solidFill>
                  <a:schemeClr val="tx2"/>
                </a:solidFill>
                <a:latin typeface="Lato"/>
                <a:ea typeface="Lato"/>
                <a:cs typeface="Lato"/>
                <a:sym typeface="Lato"/>
              </a:endParaRPr>
            </a:p>
          </p:txBody>
        </p:sp>
        <p:sp>
          <p:nvSpPr>
            <p:cNvPr id="79" name="Oval 78"/>
            <p:cNvSpPr/>
            <p:nvPr/>
          </p:nvSpPr>
          <p:spPr>
            <a:xfrm>
              <a:off x="3264644" y="2307802"/>
              <a:ext cx="882245" cy="777663"/>
            </a:xfrm>
            <a:prstGeom prst="ellipse">
              <a:avLst/>
            </a:prstGeom>
            <a:solidFill>
              <a:schemeClr val="accent6"/>
            </a:solidFill>
          </p:spPr>
          <p:txBody>
            <a:bodyPr wrap="square" lIns="91440" tIns="45720" rIns="91440" bIns="45720" anchor="ctr">
              <a:spAutoFit/>
            </a:bodyPr>
            <a:lstStyle/>
            <a:p>
              <a:pPr lvl="4" algn="r"/>
              <a:endParaRPr lang="en-US" sz="2100" b="1" dirty="0">
                <a:solidFill>
                  <a:schemeClr val="tx2"/>
                </a:solidFill>
                <a:latin typeface="Lato"/>
                <a:ea typeface="Lato"/>
                <a:cs typeface="Lato"/>
                <a:sym typeface="Lato"/>
              </a:endParaRPr>
            </a:p>
          </p:txBody>
        </p:sp>
        <p:pic>
          <p:nvPicPr>
            <p:cNvPr id="80" name="Picture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1751" y="2335062"/>
              <a:ext cx="658923" cy="658923"/>
            </a:xfrm>
            <a:prstGeom prst="rect">
              <a:avLst/>
            </a:prstGeom>
          </p:spPr>
        </p:pic>
      </p:grpSp>
      <p:grpSp>
        <p:nvGrpSpPr>
          <p:cNvPr id="26" name="Google Shape;1110;p63"/>
          <p:cNvGrpSpPr/>
          <p:nvPr/>
        </p:nvGrpSpPr>
        <p:grpSpPr>
          <a:xfrm>
            <a:off x="381000" y="1049134"/>
            <a:ext cx="4161466" cy="3732415"/>
            <a:chOff x="3665860" y="811601"/>
            <a:chExt cx="4758136" cy="3785377"/>
          </a:xfrm>
          <a:solidFill>
            <a:schemeClr val="tx2">
              <a:lumMod val="50000"/>
            </a:schemeClr>
          </a:solidFill>
        </p:grpSpPr>
        <p:grpSp>
          <p:nvGrpSpPr>
            <p:cNvPr id="27" name="Google Shape;1111;p63"/>
            <p:cNvGrpSpPr/>
            <p:nvPr/>
          </p:nvGrpSpPr>
          <p:grpSpPr>
            <a:xfrm>
              <a:off x="3665860" y="811601"/>
              <a:ext cx="4758136" cy="3785377"/>
              <a:chOff x="518725" y="238125"/>
              <a:chExt cx="6524250" cy="5190425"/>
            </a:xfrm>
            <a:grpFill/>
          </p:grpSpPr>
          <p:sp>
            <p:nvSpPr>
              <p:cNvPr id="29" name="Google Shape;1112;p63"/>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13;p63"/>
              <p:cNvSpPr/>
              <p:nvPr/>
            </p:nvSpPr>
            <p:spPr>
              <a:xfrm>
                <a:off x="518725" y="23812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14;p63"/>
              <p:cNvSpPr/>
              <p:nvPr/>
            </p:nvSpPr>
            <p:spPr>
              <a:xfrm>
                <a:off x="2599850" y="4700425"/>
                <a:ext cx="2362025" cy="728125"/>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1115;p63"/>
            <p:cNvSpPr/>
            <p:nvPr/>
          </p:nvSpPr>
          <p:spPr>
            <a:xfrm>
              <a:off x="5947879" y="3739978"/>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grpFill/>
            <a:ln w="9525" cap="flat" cmpd="sng">
              <a:solidFill>
                <a:schemeClr val="tx2">
                  <a:lumMod val="10000"/>
                </a:schemeClr>
              </a:solidFill>
              <a:prstDash val="solid"/>
              <a:round/>
              <a:headEnd type="none" w="sm" len="sm"/>
              <a:tailEnd type="none" w="sm" len="sm"/>
            </a:ln>
            <a:scene3d>
              <a:camera prst="obliqueBottomRigh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1110;p63"/>
          <p:cNvGrpSpPr/>
          <p:nvPr/>
        </p:nvGrpSpPr>
        <p:grpSpPr>
          <a:xfrm>
            <a:off x="4724400" y="1047750"/>
            <a:ext cx="4161466" cy="3733800"/>
            <a:chOff x="3665860" y="811601"/>
            <a:chExt cx="4758136" cy="3785377"/>
          </a:xfrm>
          <a:solidFill>
            <a:schemeClr val="tx2">
              <a:lumMod val="50000"/>
            </a:schemeClr>
          </a:solidFill>
        </p:grpSpPr>
        <p:grpSp>
          <p:nvGrpSpPr>
            <p:cNvPr id="88" name="Google Shape;1111;p63"/>
            <p:cNvGrpSpPr/>
            <p:nvPr/>
          </p:nvGrpSpPr>
          <p:grpSpPr>
            <a:xfrm>
              <a:off x="3665860" y="811601"/>
              <a:ext cx="4758136" cy="3785377"/>
              <a:chOff x="518725" y="238125"/>
              <a:chExt cx="6524250" cy="5190425"/>
            </a:xfrm>
            <a:grpFill/>
          </p:grpSpPr>
          <p:sp>
            <p:nvSpPr>
              <p:cNvPr id="90" name="Google Shape;1112;p63"/>
              <p:cNvSpPr/>
              <p:nvPr/>
            </p:nvSpPr>
            <p:spPr>
              <a:xfrm>
                <a:off x="518725" y="4131625"/>
                <a:ext cx="6524250" cy="568825"/>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113;p63"/>
              <p:cNvSpPr/>
              <p:nvPr/>
            </p:nvSpPr>
            <p:spPr>
              <a:xfrm>
                <a:off x="518725" y="238125"/>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114;p63"/>
              <p:cNvSpPr/>
              <p:nvPr/>
            </p:nvSpPr>
            <p:spPr>
              <a:xfrm>
                <a:off x="2599850" y="4700425"/>
                <a:ext cx="2362025" cy="728125"/>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grpFill/>
              <a:ln w="9525" cap="flat" cmpd="sng">
                <a:solidFill>
                  <a:schemeClr val="tx2">
                    <a:lumMod val="10000"/>
                  </a:schemeClr>
                </a:solidFill>
                <a:prstDash val="solid"/>
                <a:round/>
                <a:headEnd type="none" w="sm" len="sm"/>
                <a:tailEnd type="none" w="sm" len="sm"/>
              </a:ln>
              <a:scene3d>
                <a:camera prst="orthographicFron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 name="Google Shape;1115;p63"/>
            <p:cNvSpPr/>
            <p:nvPr/>
          </p:nvSpPr>
          <p:spPr>
            <a:xfrm>
              <a:off x="5947879" y="3739978"/>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grpFill/>
            <a:ln w="9525" cap="flat" cmpd="sng">
              <a:solidFill>
                <a:schemeClr val="tx2">
                  <a:lumMod val="10000"/>
                </a:schemeClr>
              </a:solidFill>
              <a:prstDash val="solid"/>
              <a:round/>
              <a:headEnd type="none" w="sm" len="sm"/>
              <a:tailEnd type="none" w="sm" len="sm"/>
            </a:ln>
            <a:scene3d>
              <a:camera prst="obliqueBottomRight"/>
              <a:lightRig rig="threePt" dir="t"/>
            </a:scene3d>
            <a:sp3d/>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roup 92"/>
          <p:cNvGrpSpPr/>
          <p:nvPr/>
        </p:nvGrpSpPr>
        <p:grpSpPr>
          <a:xfrm>
            <a:off x="5179638" y="1318909"/>
            <a:ext cx="3395952" cy="2243442"/>
            <a:chOff x="1828800" y="939231"/>
            <a:chExt cx="2319481" cy="2714565"/>
          </a:xfrm>
        </p:grpSpPr>
        <p:grpSp>
          <p:nvGrpSpPr>
            <p:cNvPr id="94" name="Group 93"/>
            <p:cNvGrpSpPr/>
            <p:nvPr/>
          </p:nvGrpSpPr>
          <p:grpSpPr>
            <a:xfrm>
              <a:off x="1828800" y="939231"/>
              <a:ext cx="2319481" cy="2714565"/>
              <a:chOff x="1828800" y="939231"/>
              <a:chExt cx="2319481" cy="2714565"/>
            </a:xfrm>
          </p:grpSpPr>
          <p:sp>
            <p:nvSpPr>
              <p:cNvPr id="98" name="Rounded Rectangle 97"/>
              <p:cNvSpPr/>
              <p:nvPr/>
            </p:nvSpPr>
            <p:spPr>
              <a:xfrm>
                <a:off x="1859963" y="2604998"/>
                <a:ext cx="2288318" cy="1048798"/>
              </a:xfrm>
              <a:prstGeom prst="roundRect">
                <a:avLst/>
              </a:prstGeom>
              <a:solidFill>
                <a:schemeClr val="accent6"/>
              </a:solidFill>
            </p:spPr>
            <p:txBody>
              <a:bodyPr wrap="square" lIns="91440" tIns="45720" rIns="91440" bIns="45720" anchor="ctr">
                <a:spAutoFit/>
              </a:bodyPr>
              <a:lstStyle/>
              <a:p>
                <a:pPr lvl="4" algn="ctr">
                  <a:spcBef>
                    <a:spcPts val="600"/>
                  </a:spcBef>
                  <a:spcAft>
                    <a:spcPts val="600"/>
                  </a:spcAft>
                </a:pPr>
                <a:r>
                  <a:rPr lang="ar-EG" sz="2000" b="1" dirty="0" smtClean="0">
                    <a:solidFill>
                      <a:schemeClr val="bg1"/>
                    </a:solidFill>
                    <a:latin typeface="Lato"/>
                    <a:ea typeface="Lato"/>
                    <a:cs typeface="Lato"/>
                    <a:sym typeface="Lato"/>
                  </a:rPr>
                  <a:t>  الكلمه         التقييم</a:t>
                </a:r>
              </a:p>
              <a:p>
                <a:pPr lvl="4" algn="ctr">
                  <a:spcBef>
                    <a:spcPts val="600"/>
                  </a:spcBef>
                  <a:spcAft>
                    <a:spcPts val="600"/>
                  </a:spcAft>
                </a:pPr>
                <a:r>
                  <a:rPr lang="ar-EG" sz="2000" b="1" dirty="0" smtClean="0">
                    <a:solidFill>
                      <a:schemeClr val="bg1"/>
                    </a:solidFill>
                    <a:latin typeface="Lato"/>
                    <a:ea typeface="Lato"/>
                    <a:cs typeface="Lato"/>
                    <a:sym typeface="Lato"/>
                  </a:rPr>
                  <a:t>قلم         68%</a:t>
                </a:r>
              </a:p>
            </p:txBody>
          </p:sp>
          <p:pic>
            <p:nvPicPr>
              <p:cNvPr id="99" name="Picture 9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2603" y="1515987"/>
                <a:ext cx="409140" cy="409140"/>
              </a:xfrm>
              <a:prstGeom prst="rect">
                <a:avLst/>
              </a:prstGeom>
            </p:spPr>
          </p:pic>
          <p:pic>
            <p:nvPicPr>
              <p:cNvPr id="100" name="Picture 99"/>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01856" y="1515987"/>
                <a:ext cx="409140" cy="409140"/>
              </a:xfrm>
              <a:prstGeom prst="rect">
                <a:avLst/>
              </a:prstGeom>
            </p:spPr>
          </p:pic>
          <p:pic>
            <p:nvPicPr>
              <p:cNvPr id="101" name="Picture 100"/>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32603" y="2125588"/>
                <a:ext cx="409140" cy="409140"/>
              </a:xfrm>
              <a:prstGeom prst="rect">
                <a:avLst/>
              </a:prstGeom>
            </p:spPr>
          </p:pic>
          <p:pic>
            <p:nvPicPr>
              <p:cNvPr id="102" name="Picture 101"/>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28764" y="2125588"/>
                <a:ext cx="409140" cy="409140"/>
              </a:xfrm>
              <a:prstGeom prst="rect">
                <a:avLst/>
              </a:prstGeom>
            </p:spPr>
          </p:pic>
          <p:pic>
            <p:nvPicPr>
              <p:cNvPr id="103" name="Picture 10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41782" y="1316176"/>
                <a:ext cx="1021186" cy="889724"/>
              </a:xfrm>
              <a:prstGeom prst="rect">
                <a:avLst/>
              </a:prstGeom>
            </p:spPr>
          </p:pic>
          <p:pic>
            <p:nvPicPr>
              <p:cNvPr id="104" name="Picture 10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41782" y="1922559"/>
                <a:ext cx="1021186" cy="820215"/>
              </a:xfrm>
              <a:prstGeom prst="rect">
                <a:avLst/>
              </a:prstGeom>
            </p:spPr>
          </p:pic>
          <p:sp>
            <p:nvSpPr>
              <p:cNvPr id="105" name="Rounded Rectangle 104"/>
              <p:cNvSpPr/>
              <p:nvPr/>
            </p:nvSpPr>
            <p:spPr>
              <a:xfrm>
                <a:off x="1828800" y="939231"/>
                <a:ext cx="2288318" cy="510778"/>
              </a:xfrm>
              <a:prstGeom prst="roundRect">
                <a:avLst/>
              </a:prstGeom>
              <a:solidFill>
                <a:schemeClr val="bg1">
                  <a:lumMod val="85000"/>
                </a:schemeClr>
              </a:solidFill>
            </p:spPr>
            <p:txBody>
              <a:bodyPr wrap="square" lIns="91440" tIns="45720" rIns="91440" bIns="45720" anchor="t">
                <a:spAutoFit/>
              </a:bodyPr>
              <a:lstStyle/>
              <a:p>
                <a:pPr lvl="4" algn="r"/>
                <a:r>
                  <a:rPr lang="ar-EG" sz="2100" b="1" dirty="0" smtClean="0">
                    <a:solidFill>
                      <a:schemeClr val="tx2">
                        <a:lumMod val="10000"/>
                      </a:schemeClr>
                    </a:solidFill>
                    <a:latin typeface="Lato"/>
                    <a:ea typeface="Lato"/>
                    <a:cs typeface="Lato"/>
                    <a:sym typeface="Lato"/>
                  </a:rPr>
                  <a:t>     </a:t>
                </a:r>
                <a:r>
                  <a:rPr lang="ar-EG" sz="2400" b="1" dirty="0" smtClean="0">
                    <a:solidFill>
                      <a:schemeClr val="tx2">
                        <a:lumMod val="10000"/>
                      </a:schemeClr>
                    </a:solidFill>
                    <a:latin typeface="Lato"/>
                    <a:ea typeface="Lato"/>
                    <a:cs typeface="Lato"/>
                    <a:sym typeface="Lato"/>
                  </a:rPr>
                  <a:t>قلم</a:t>
                </a:r>
                <a:endParaRPr lang="en-US" sz="2100" b="1" dirty="0">
                  <a:solidFill>
                    <a:schemeClr val="tx2">
                      <a:lumMod val="10000"/>
                    </a:schemeClr>
                  </a:solidFill>
                  <a:latin typeface="Lato"/>
                  <a:ea typeface="Lato"/>
                  <a:cs typeface="Lato"/>
                  <a:sym typeface="Lato"/>
                </a:endParaRPr>
              </a:p>
            </p:txBody>
          </p:sp>
        </p:grpSp>
        <p:grpSp>
          <p:nvGrpSpPr>
            <p:cNvPr id="95" name="Group 94"/>
            <p:cNvGrpSpPr/>
            <p:nvPr/>
          </p:nvGrpSpPr>
          <p:grpSpPr>
            <a:xfrm>
              <a:off x="2399231" y="2836618"/>
              <a:ext cx="1080656" cy="738103"/>
              <a:chOff x="2305017" y="2790368"/>
              <a:chExt cx="1080656" cy="671002"/>
            </a:xfrm>
          </p:grpSpPr>
          <p:cxnSp>
            <p:nvCxnSpPr>
              <p:cNvPr id="96" name="Straight Connector 95"/>
              <p:cNvCxnSpPr/>
              <p:nvPr/>
            </p:nvCxnSpPr>
            <p:spPr>
              <a:xfrm flipH="1">
                <a:off x="2895600" y="2790368"/>
                <a:ext cx="0" cy="671002"/>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97" name="Straight Connector 96"/>
              <p:cNvCxnSpPr/>
              <p:nvPr/>
            </p:nvCxnSpPr>
            <p:spPr>
              <a:xfrm rot="5400000" flipH="1">
                <a:off x="2845345" y="2509446"/>
                <a:ext cx="0" cy="1080656"/>
              </a:xfrm>
              <a:prstGeom prst="line">
                <a:avLst/>
              </a:prstGeom>
              <a:ln w="12700"/>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186043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1"/>
          <p:cNvSpPr txBox="1">
            <a:spLocks noGrp="1"/>
          </p:cNvSpPr>
          <p:nvPr>
            <p:ph type="title"/>
          </p:nvPr>
        </p:nvSpPr>
        <p:spPr>
          <a:xfrm>
            <a:off x="2772204" y="1893886"/>
            <a:ext cx="4594592" cy="13557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Market &amp; Stakeholders</a:t>
            </a:r>
            <a:endParaRPr dirty="0"/>
          </a:p>
        </p:txBody>
      </p:sp>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1809750"/>
            <a:ext cx="763861" cy="763861"/>
          </a:xfrm>
          <a:prstGeom prst="rect">
            <a:avLst/>
          </a:prstGeom>
        </p:spPr>
      </p:pic>
      <p:grpSp>
        <p:nvGrpSpPr>
          <p:cNvPr id="27" name="Group 26"/>
          <p:cNvGrpSpPr/>
          <p:nvPr/>
        </p:nvGrpSpPr>
        <p:grpSpPr>
          <a:xfrm>
            <a:off x="7086600" y="361950"/>
            <a:ext cx="1723083" cy="410537"/>
            <a:chOff x="7262168" y="486756"/>
            <a:chExt cx="1723083" cy="410537"/>
          </a:xfrm>
        </p:grpSpPr>
        <p:grpSp>
          <p:nvGrpSpPr>
            <p:cNvPr id="28" name="Google Shape;9552;p79"/>
            <p:cNvGrpSpPr/>
            <p:nvPr/>
          </p:nvGrpSpPr>
          <p:grpSpPr>
            <a:xfrm>
              <a:off x="7262168" y="514350"/>
              <a:ext cx="415715" cy="361721"/>
              <a:chOff x="889275" y="851476"/>
              <a:chExt cx="487950" cy="424575"/>
            </a:xfrm>
            <a:solidFill>
              <a:schemeClr val="bg1"/>
            </a:solidFill>
          </p:grpSpPr>
          <p:sp>
            <p:nvSpPr>
              <p:cNvPr id="44"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9"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9777;p79"/>
            <p:cNvGrpSpPr/>
            <p:nvPr/>
          </p:nvGrpSpPr>
          <p:grpSpPr>
            <a:xfrm>
              <a:off x="8165863" y="501162"/>
              <a:ext cx="372963" cy="372963"/>
              <a:chOff x="1487200" y="4993750"/>
              <a:chExt cx="483125" cy="483125"/>
            </a:xfrm>
            <a:solidFill>
              <a:schemeClr val="bg1"/>
            </a:solidFill>
          </p:grpSpPr>
          <p:sp>
            <p:nvSpPr>
              <p:cNvPr id="42"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9780;p79"/>
            <p:cNvGrpSpPr/>
            <p:nvPr/>
          </p:nvGrpSpPr>
          <p:grpSpPr>
            <a:xfrm>
              <a:off x="8612288" y="501162"/>
              <a:ext cx="372963" cy="372963"/>
              <a:chOff x="2081650" y="4993750"/>
              <a:chExt cx="483125" cy="483125"/>
            </a:xfrm>
            <a:solidFill>
              <a:schemeClr val="bg1"/>
            </a:solidFill>
          </p:grpSpPr>
          <p:sp>
            <p:nvSpPr>
              <p:cNvPr id="40"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5" name="Google Shape;373;p38"/>
          <p:cNvSpPr/>
          <p:nvPr/>
        </p:nvSpPr>
        <p:spPr>
          <a:xfrm>
            <a:off x="295150" y="21240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App</a:t>
            </a:r>
            <a:endParaRPr b="1" dirty="0">
              <a:solidFill>
                <a:schemeClr val="accent3">
                  <a:lumMod val="75000"/>
                </a:schemeClr>
              </a:solidFill>
              <a:latin typeface="Lato"/>
              <a:ea typeface="Lato"/>
              <a:cs typeface="Lato"/>
              <a:sym typeface="Lato"/>
            </a:endParaRPr>
          </a:p>
        </p:txBody>
      </p:sp>
      <p:sp>
        <p:nvSpPr>
          <p:cNvPr id="48" name="Google Shape;382;p39">
            <a:hlinkClick r:id="rId6"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4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53"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4193891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211186"/>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571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121;p81"/>
          <p:cNvGrpSpPr/>
          <p:nvPr/>
        </p:nvGrpSpPr>
        <p:grpSpPr>
          <a:xfrm>
            <a:off x="152400" y="175887"/>
            <a:ext cx="487505" cy="487505"/>
            <a:chOff x="-61354875" y="2671225"/>
            <a:chExt cx="316650" cy="316650"/>
          </a:xfrm>
          <a:solidFill>
            <a:schemeClr val="accent3">
              <a:lumMod val="75000"/>
            </a:schemeClr>
          </a:solidFill>
        </p:grpSpPr>
        <p:sp>
          <p:nvSpPr>
            <p:cNvPr id="37" name="Google Shape;10122;p81"/>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 name="Google Shape;10123;p81"/>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 name="Google Shape;10124;p81"/>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 name="Google Shape;10125;p81"/>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1" name="Google Shape;10126;p81"/>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pic>
        <p:nvPicPr>
          <p:cNvPr id="5" name="Picture 2" descr="North America voice and speech recognition market size, by technology, 2020 - 2030 (USD Mill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 y="823912"/>
            <a:ext cx="7721918" cy="4033838"/>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454;p42"/>
          <p:cNvSpPr txBox="1">
            <a:spLocks/>
          </p:cNvSpPr>
          <p:nvPr/>
        </p:nvSpPr>
        <p:spPr>
          <a:xfrm>
            <a:off x="3019722" y="179902"/>
            <a:ext cx="2889523" cy="563048"/>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The Market</a:t>
            </a:r>
            <a:endParaRPr lang="ar-EG" sz="3600" dirty="0">
              <a:solidFill>
                <a:schemeClr val="tx1"/>
              </a:solidFill>
            </a:endParaRPr>
          </a:p>
        </p:txBody>
      </p:sp>
    </p:spTree>
    <p:extLst>
      <p:ext uri="{BB962C8B-B14F-4D97-AF65-F5344CB8AC3E}">
        <p14:creationId xmlns:p14="http://schemas.microsoft.com/office/powerpoint/2010/main" val="379643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211186"/>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5" name="Google Shape;373;p38"/>
          <p:cNvSpPr/>
          <p:nvPr/>
        </p:nvSpPr>
        <p:spPr>
          <a:xfrm>
            <a:off x="-51939" y="571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3" name="Google Shape;10121;p81"/>
          <p:cNvGrpSpPr/>
          <p:nvPr/>
        </p:nvGrpSpPr>
        <p:grpSpPr>
          <a:xfrm>
            <a:off x="152400" y="175887"/>
            <a:ext cx="487505" cy="487505"/>
            <a:chOff x="-61354875" y="2671225"/>
            <a:chExt cx="316650" cy="316650"/>
          </a:xfrm>
          <a:solidFill>
            <a:schemeClr val="accent3">
              <a:lumMod val="75000"/>
            </a:schemeClr>
          </a:solidFill>
        </p:grpSpPr>
        <p:sp>
          <p:nvSpPr>
            <p:cNvPr id="37" name="Google Shape;10122;p81"/>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 name="Google Shape;10123;p81"/>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 name="Google Shape;10124;p81"/>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 name="Google Shape;10125;p81"/>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1" name="Google Shape;10126;p81"/>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25" name="Google Shape;454;p42"/>
          <p:cNvSpPr txBox="1">
            <a:spLocks/>
          </p:cNvSpPr>
          <p:nvPr/>
        </p:nvSpPr>
        <p:spPr>
          <a:xfrm>
            <a:off x="2541506" y="133350"/>
            <a:ext cx="3845955" cy="681288"/>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The Stakeholders</a:t>
            </a:r>
            <a:endParaRPr lang="ar-EG" sz="3600" dirty="0">
              <a:solidFill>
                <a:schemeClr val="tx1"/>
              </a:solidFill>
            </a:endParaRPr>
          </a:p>
        </p:txBody>
      </p:sp>
      <p:sp>
        <p:nvSpPr>
          <p:cNvPr id="26" name="Subtitle 1"/>
          <p:cNvSpPr>
            <a:spLocks noGrp="1"/>
          </p:cNvSpPr>
          <p:nvPr>
            <p:ph type="subTitle" idx="1"/>
          </p:nvPr>
        </p:nvSpPr>
        <p:spPr>
          <a:xfrm>
            <a:off x="665242" y="895350"/>
            <a:ext cx="7822151" cy="584591"/>
          </a:xfrm>
          <a:prstGeom prst="roundRect">
            <a:avLst/>
          </a:prstGeom>
          <a:solidFill>
            <a:schemeClr val="bg1">
              <a:lumMod val="95000"/>
            </a:schemeClr>
          </a:solidFill>
        </p:spPr>
        <p:txBody>
          <a:bodyPr/>
          <a:lstStyle/>
          <a:p>
            <a:pPr marL="139700" indent="0"/>
            <a:r>
              <a:rPr lang="en-US" sz="2400" dirty="0">
                <a:solidFill>
                  <a:schemeClr val="tx2">
                    <a:lumMod val="25000"/>
                  </a:schemeClr>
                </a:solidFill>
                <a:sym typeface="Arial"/>
              </a:rPr>
              <a:t>The target customers for our application are mainly</a:t>
            </a:r>
            <a:endParaRPr lang="en-US" sz="2400" dirty="0">
              <a:solidFill>
                <a:schemeClr val="tx2">
                  <a:lumMod val="25000"/>
                </a:schemeClr>
              </a:solidFill>
            </a:endParaRPr>
          </a:p>
        </p:txBody>
      </p:sp>
      <p:sp>
        <p:nvSpPr>
          <p:cNvPr id="27" name="Subtitle 1"/>
          <p:cNvSpPr txBox="1">
            <a:spLocks/>
          </p:cNvSpPr>
          <p:nvPr/>
        </p:nvSpPr>
        <p:spPr>
          <a:xfrm>
            <a:off x="609600" y="1743664"/>
            <a:ext cx="2492377" cy="3250280"/>
          </a:xfrm>
          <a:prstGeom prst="roundRect">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000" dirty="0" smtClean="0">
                <a:solidFill>
                  <a:schemeClr val="tx2">
                    <a:lumMod val="25000"/>
                  </a:schemeClr>
                </a:solidFill>
                <a:sym typeface="Arial"/>
              </a:rPr>
              <a:t>Mainly patients who suffer from speech impairment</a:t>
            </a:r>
            <a:endParaRPr lang="en-US" sz="2000" dirty="0">
              <a:solidFill>
                <a:schemeClr val="tx2">
                  <a:lumMod val="25000"/>
                </a:schemeClr>
              </a:solidFill>
            </a:endParaRPr>
          </a:p>
        </p:txBody>
      </p:sp>
      <p:sp>
        <p:nvSpPr>
          <p:cNvPr id="28" name="Subtitle 1"/>
          <p:cNvSpPr txBox="1">
            <a:spLocks/>
          </p:cNvSpPr>
          <p:nvPr/>
        </p:nvSpPr>
        <p:spPr>
          <a:xfrm>
            <a:off x="3505200" y="1733550"/>
            <a:ext cx="2492377" cy="3250280"/>
          </a:xfrm>
          <a:prstGeom prst="roundRect">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000" dirty="0" smtClean="0">
                <a:solidFill>
                  <a:schemeClr val="tx2">
                    <a:lumMod val="25000"/>
                  </a:schemeClr>
                </a:solidFill>
                <a:sym typeface="Arial"/>
              </a:rPr>
              <a:t>Speech therapists</a:t>
            </a:r>
            <a:endParaRPr lang="en-US" sz="2000" dirty="0">
              <a:solidFill>
                <a:schemeClr val="tx2">
                  <a:lumMod val="25000"/>
                </a:schemeClr>
              </a:solidFill>
            </a:endParaRPr>
          </a:p>
        </p:txBody>
      </p:sp>
      <p:sp>
        <p:nvSpPr>
          <p:cNvPr id="29" name="Subtitle 1"/>
          <p:cNvSpPr txBox="1">
            <a:spLocks/>
          </p:cNvSpPr>
          <p:nvPr/>
        </p:nvSpPr>
        <p:spPr>
          <a:xfrm>
            <a:off x="6346823" y="1733550"/>
            <a:ext cx="2492377" cy="3250280"/>
          </a:xfrm>
          <a:prstGeom prst="roundRect">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000" dirty="0" smtClean="0">
                <a:solidFill>
                  <a:schemeClr val="tx2">
                    <a:lumMod val="25000"/>
                  </a:schemeClr>
                </a:solidFill>
                <a:sym typeface="Arial"/>
              </a:rPr>
              <a:t>Hospitals and any healthcare facility providing speech therapy sector</a:t>
            </a:r>
            <a:endParaRPr lang="en-US" sz="2000" dirty="0">
              <a:solidFill>
                <a:schemeClr val="tx2">
                  <a:lumMod val="25000"/>
                </a:schemeClr>
              </a:solidFill>
            </a:endParaRPr>
          </a:p>
        </p:txBody>
      </p:sp>
      <p:grpSp>
        <p:nvGrpSpPr>
          <p:cNvPr id="30" name="Group 29"/>
          <p:cNvGrpSpPr/>
          <p:nvPr/>
        </p:nvGrpSpPr>
        <p:grpSpPr>
          <a:xfrm>
            <a:off x="3733800" y="2825108"/>
            <a:ext cx="2062044" cy="1956442"/>
            <a:chOff x="2927458" y="1733550"/>
            <a:chExt cx="3397142" cy="315087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b="8111"/>
            <a:stretch/>
          </p:blipFill>
          <p:spPr>
            <a:xfrm>
              <a:off x="2927458" y="1733550"/>
              <a:ext cx="3397142" cy="3150870"/>
            </a:xfrm>
            <a:prstGeom prst="roundRect">
              <a:avLst/>
            </a:prstGeom>
          </p:spPr>
        </p:pic>
        <p:sp>
          <p:nvSpPr>
            <p:cNvPr id="36" name="Rounded Rectangular Callout 35"/>
            <p:cNvSpPr/>
            <p:nvPr/>
          </p:nvSpPr>
          <p:spPr>
            <a:xfrm>
              <a:off x="3356611" y="1874139"/>
              <a:ext cx="1592579" cy="838200"/>
            </a:xfrm>
            <a:prstGeom prst="wedgeRoundRectCallou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Wave1">
                <a:avLst/>
              </a:prstTxWarp>
              <a:scene3d>
                <a:camera prst="perspectiveContrastingLeftFacing"/>
                <a:lightRig rig="threePt" dir="t"/>
              </a:scene3d>
            </a:bodyPr>
            <a:lstStyle/>
            <a:p>
              <a:pPr algn="ctr"/>
              <a:r>
                <a:rPr lang="ar-EG" sz="3200" dirty="0" smtClean="0">
                  <a:solidFill>
                    <a:srgbClr val="0070C0"/>
                  </a:solidFill>
                </a:rPr>
                <a:t>أاا .. م</a:t>
              </a:r>
              <a:endParaRPr lang="en-US" sz="3200" dirty="0">
                <a:solidFill>
                  <a:srgbClr val="0070C0"/>
                </a:solidFill>
              </a:endParaRPr>
            </a:p>
          </p:txBody>
        </p:sp>
      </p:grpSp>
      <p:pic>
        <p:nvPicPr>
          <p:cNvPr id="45" name="Picture 44"/>
          <p:cNvPicPr>
            <a:picLocks noChangeAspect="1"/>
          </p:cNvPicPr>
          <p:nvPr/>
        </p:nvPicPr>
        <p:blipFill rotWithShape="1">
          <a:blip r:embed="rId4">
            <a:extLst>
              <a:ext uri="{BEBA8EAE-BF5A-486C-A8C5-ECC9F3942E4B}">
                <a14:imgProps xmlns:a14="http://schemas.microsoft.com/office/drawing/2010/main">
                  <a14:imgLayer r:embed="rId5">
                    <a14:imgEffect>
                      <a14:backgroundRemoval t="3911" b="88827" l="5114" r="88636"/>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8244" b="11509"/>
          <a:stretch/>
        </p:blipFill>
        <p:spPr>
          <a:xfrm>
            <a:off x="1347520" y="3364960"/>
            <a:ext cx="1700480" cy="1568990"/>
          </a:xfrm>
          <a:prstGeom prst="rect">
            <a:avLst/>
          </a:prstGeom>
        </p:spPr>
      </p:pic>
      <p:pic>
        <p:nvPicPr>
          <p:cNvPr id="46" name="Picture 45"/>
          <p:cNvPicPr>
            <a:picLocks noChangeAspect="1"/>
          </p:cNvPicPr>
          <p:nvPr/>
        </p:nvPicPr>
        <p:blipFill rotWithShape="1">
          <a:blip r:embed="rId6">
            <a:extLst>
              <a:ext uri="{28A0092B-C50C-407E-A947-70E740481C1C}">
                <a14:useLocalDpi xmlns:a14="http://schemas.microsoft.com/office/drawing/2010/main" val="0"/>
              </a:ext>
            </a:extLst>
          </a:blip>
          <a:srcRect l="17181" t="6786" r="17088" b="5667"/>
          <a:stretch/>
        </p:blipFill>
        <p:spPr>
          <a:xfrm flipH="1">
            <a:off x="923123" y="3366895"/>
            <a:ext cx="1058077" cy="881255"/>
          </a:xfrm>
          <a:prstGeom prst="ellipse">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9470" y="3790950"/>
            <a:ext cx="954330" cy="95433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3720348"/>
            <a:ext cx="1061202" cy="1061202"/>
          </a:xfrm>
          <a:prstGeom prst="rect">
            <a:avLst/>
          </a:prstGeom>
        </p:spPr>
      </p:pic>
    </p:spTree>
    <p:extLst>
      <p:ext uri="{BB962C8B-B14F-4D97-AF65-F5344CB8AC3E}">
        <p14:creationId xmlns:p14="http://schemas.microsoft.com/office/powerpoint/2010/main" val="34644241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1"/>
          <p:cNvSpPr txBox="1">
            <a:spLocks noGrp="1"/>
          </p:cNvSpPr>
          <p:nvPr>
            <p:ph type="title"/>
          </p:nvPr>
        </p:nvSpPr>
        <p:spPr>
          <a:xfrm>
            <a:off x="2772204" y="1893886"/>
            <a:ext cx="4594592" cy="13557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Used Tools </a:t>
            </a:r>
            <a:endParaRPr dirty="0"/>
          </a:p>
        </p:txBody>
      </p:sp>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2114550"/>
            <a:ext cx="763861" cy="763861"/>
          </a:xfrm>
          <a:prstGeom prst="rect">
            <a:avLst/>
          </a:prstGeom>
        </p:spPr>
      </p:pic>
      <p:grpSp>
        <p:nvGrpSpPr>
          <p:cNvPr id="27" name="Group 26"/>
          <p:cNvGrpSpPr/>
          <p:nvPr/>
        </p:nvGrpSpPr>
        <p:grpSpPr>
          <a:xfrm>
            <a:off x="7086600" y="361950"/>
            <a:ext cx="1723083" cy="410537"/>
            <a:chOff x="7262168" y="486756"/>
            <a:chExt cx="1723083" cy="410537"/>
          </a:xfrm>
        </p:grpSpPr>
        <p:grpSp>
          <p:nvGrpSpPr>
            <p:cNvPr id="28" name="Google Shape;9552;p79"/>
            <p:cNvGrpSpPr/>
            <p:nvPr/>
          </p:nvGrpSpPr>
          <p:grpSpPr>
            <a:xfrm>
              <a:off x="7262168" y="514350"/>
              <a:ext cx="415715" cy="361721"/>
              <a:chOff x="889275" y="851476"/>
              <a:chExt cx="487950" cy="424575"/>
            </a:xfrm>
            <a:solidFill>
              <a:schemeClr val="bg1"/>
            </a:solidFill>
          </p:grpSpPr>
          <p:sp>
            <p:nvSpPr>
              <p:cNvPr id="44"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9"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9777;p79"/>
            <p:cNvGrpSpPr/>
            <p:nvPr/>
          </p:nvGrpSpPr>
          <p:grpSpPr>
            <a:xfrm>
              <a:off x="8165863" y="501162"/>
              <a:ext cx="372963" cy="372963"/>
              <a:chOff x="1487200" y="4993750"/>
              <a:chExt cx="483125" cy="483125"/>
            </a:xfrm>
            <a:solidFill>
              <a:schemeClr val="bg1"/>
            </a:solidFill>
          </p:grpSpPr>
          <p:sp>
            <p:nvSpPr>
              <p:cNvPr id="42"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9780;p79"/>
            <p:cNvGrpSpPr/>
            <p:nvPr/>
          </p:nvGrpSpPr>
          <p:grpSpPr>
            <a:xfrm>
              <a:off x="8612288" y="501162"/>
              <a:ext cx="372963" cy="372963"/>
              <a:chOff x="2081650" y="4993750"/>
              <a:chExt cx="483125" cy="483125"/>
            </a:xfrm>
            <a:solidFill>
              <a:schemeClr val="bg1"/>
            </a:solidFill>
          </p:grpSpPr>
          <p:sp>
            <p:nvSpPr>
              <p:cNvPr id="40"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5" name="Google Shape;373;p38"/>
          <p:cNvSpPr/>
          <p:nvPr/>
        </p:nvSpPr>
        <p:spPr>
          <a:xfrm>
            <a:off x="295150" y="21240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App</a:t>
            </a:r>
            <a:endParaRPr b="1" dirty="0">
              <a:solidFill>
                <a:schemeClr val="accent3">
                  <a:lumMod val="75000"/>
                </a:schemeClr>
              </a:solidFill>
              <a:latin typeface="Lato"/>
              <a:ea typeface="Lato"/>
              <a:cs typeface="Lato"/>
              <a:sym typeface="Lato"/>
            </a:endParaRPr>
          </a:p>
        </p:txBody>
      </p:sp>
      <p:sp>
        <p:nvSpPr>
          <p:cNvPr id="48" name="Google Shape;382;p39">
            <a:hlinkClick r:id="rId6"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4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53"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876549"/>
            <a:ext cx="10515600" cy="4533902"/>
          </a:xfrm>
          <a:prstGeom prst="rect">
            <a:avLst/>
          </a:prstGeom>
        </p:spPr>
      </p:pic>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84" name="Google Shape;11007;p83"/>
          <p:cNvGrpSpPr/>
          <p:nvPr/>
        </p:nvGrpSpPr>
        <p:grpSpPr>
          <a:xfrm>
            <a:off x="211293" y="455177"/>
            <a:ext cx="524483" cy="419213"/>
            <a:chOff x="-45664625" y="2352225"/>
            <a:chExt cx="300125" cy="263875"/>
          </a:xfrm>
          <a:solidFill>
            <a:schemeClr val="accent3">
              <a:lumMod val="75000"/>
            </a:schemeClr>
          </a:solidFill>
        </p:grpSpPr>
        <p:sp>
          <p:nvSpPr>
            <p:cNvPr id="85" name="Google Shape;11008;p83"/>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009;p83"/>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10;p83"/>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11;p83"/>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012;p83"/>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013;p83"/>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14;p83"/>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7315200" y="484813"/>
            <a:ext cx="1723083" cy="410537"/>
            <a:chOff x="7262168" y="486756"/>
            <a:chExt cx="1723083" cy="410537"/>
          </a:xfrm>
          <a:solidFill>
            <a:schemeClr val="tx1"/>
          </a:solidFill>
        </p:grpSpPr>
        <p:grpSp>
          <p:nvGrpSpPr>
            <p:cNvPr id="37" name="Google Shape;9552;p79"/>
            <p:cNvGrpSpPr/>
            <p:nvPr/>
          </p:nvGrpSpPr>
          <p:grpSpPr>
            <a:xfrm>
              <a:off x="7262168" y="514350"/>
              <a:ext cx="415715" cy="361721"/>
              <a:chOff x="889275" y="851476"/>
              <a:chExt cx="487950" cy="424575"/>
            </a:xfrm>
            <a:grpFill/>
          </p:grpSpPr>
          <p:sp>
            <p:nvSpPr>
              <p:cNvPr id="45"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777;p79"/>
            <p:cNvGrpSpPr/>
            <p:nvPr/>
          </p:nvGrpSpPr>
          <p:grpSpPr>
            <a:xfrm>
              <a:off x="8165863" y="501162"/>
              <a:ext cx="372963" cy="372963"/>
              <a:chOff x="1487200" y="4993750"/>
              <a:chExt cx="483125" cy="483125"/>
            </a:xfrm>
            <a:grpFill/>
          </p:grpSpPr>
          <p:sp>
            <p:nvSpPr>
              <p:cNvPr id="43"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9780;p79"/>
            <p:cNvGrpSpPr/>
            <p:nvPr/>
          </p:nvGrpSpPr>
          <p:grpSpPr>
            <a:xfrm>
              <a:off x="8612288" y="501162"/>
              <a:ext cx="372963" cy="372963"/>
              <a:chOff x="2081650" y="4993750"/>
              <a:chExt cx="483125" cy="483125"/>
            </a:xfrm>
            <a:grpFill/>
          </p:grpSpPr>
          <p:sp>
            <p:nvSpPr>
              <p:cNvPr id="41"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297" t="50227" r="68629" b="4395"/>
          <a:stretch/>
        </p:blipFill>
        <p:spPr>
          <a:xfrm>
            <a:off x="6235086" y="1352550"/>
            <a:ext cx="1834614" cy="1948950"/>
          </a:xfrm>
          <a:prstGeom prst="rect">
            <a:avLst/>
          </a:prstGeom>
        </p:spPr>
      </p:pic>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l="31909" t="50000" r="50063"/>
          <a:stretch/>
        </p:blipFill>
        <p:spPr>
          <a:xfrm>
            <a:off x="1044295" y="1325032"/>
            <a:ext cx="2194101" cy="2147478"/>
          </a:xfrm>
          <a:prstGeom prst="rect">
            <a:avLst/>
          </a:prstGeom>
        </p:spPr>
      </p:pic>
      <p:pic>
        <p:nvPicPr>
          <p:cNvPr id="3078" name="Picture 6" descr="Best Visual Studio Code Extensions. - DEV Community"/>
          <p:cNvPicPr>
            <a:picLocks noChangeAspect="1" noChangeArrowheads="1"/>
          </p:cNvPicPr>
          <p:nvPr/>
        </p:nvPicPr>
        <p:blipFill rotWithShape="1">
          <a:blip r:embed="rId5">
            <a:extLst>
              <a:ext uri="{28A0092B-C50C-407E-A947-70E740481C1C}">
                <a14:useLocalDpi xmlns:a14="http://schemas.microsoft.com/office/drawing/2010/main" val="0"/>
              </a:ext>
            </a:extLst>
          </a:blip>
          <a:srcRect t="10151" r="11206" b="9711"/>
          <a:stretch/>
        </p:blipFill>
        <p:spPr bwMode="auto">
          <a:xfrm>
            <a:off x="3048000" y="2038350"/>
            <a:ext cx="3449441" cy="220494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2565590" y="265397"/>
            <a:ext cx="4014000" cy="1050300"/>
          </a:xfrm>
        </p:spPr>
        <p:txBody>
          <a:bodyPr/>
          <a:lstStyle/>
          <a:p>
            <a:r>
              <a:rPr lang="en-US" dirty="0" smtClean="0">
                <a:solidFill>
                  <a:schemeClr val="accent3">
                    <a:lumMod val="75000"/>
                  </a:schemeClr>
                </a:solidFill>
              </a:rPr>
              <a:t>IDE</a:t>
            </a:r>
            <a:endParaRPr lang="en-US" dirty="0">
              <a:solidFill>
                <a:schemeClr val="accent3">
                  <a:lumMod val="75000"/>
                </a:schemeClr>
              </a:solidFill>
            </a:endParaRPr>
          </a:p>
        </p:txBody>
      </p:sp>
    </p:spTree>
    <p:extLst>
      <p:ext uri="{BB962C8B-B14F-4D97-AF65-F5344CB8AC3E}">
        <p14:creationId xmlns:p14="http://schemas.microsoft.com/office/powerpoint/2010/main" val="7268146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914648"/>
            <a:ext cx="10515600" cy="4533902"/>
          </a:xfrm>
          <a:prstGeom prst="rect">
            <a:avLst/>
          </a:prstGeom>
        </p:spPr>
      </p:pic>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84" name="Google Shape;11007;p83"/>
          <p:cNvGrpSpPr/>
          <p:nvPr/>
        </p:nvGrpSpPr>
        <p:grpSpPr>
          <a:xfrm>
            <a:off x="211293" y="455177"/>
            <a:ext cx="524483" cy="419213"/>
            <a:chOff x="-45664625" y="2352225"/>
            <a:chExt cx="300125" cy="263875"/>
          </a:xfrm>
          <a:solidFill>
            <a:schemeClr val="accent3">
              <a:lumMod val="75000"/>
            </a:schemeClr>
          </a:solidFill>
        </p:grpSpPr>
        <p:sp>
          <p:nvSpPr>
            <p:cNvPr id="85" name="Google Shape;11008;p83"/>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009;p83"/>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10;p83"/>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11;p83"/>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012;p83"/>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013;p83"/>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14;p83"/>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7315200" y="484813"/>
            <a:ext cx="1723083" cy="410537"/>
            <a:chOff x="7262168" y="486756"/>
            <a:chExt cx="1723083" cy="410537"/>
          </a:xfrm>
          <a:solidFill>
            <a:schemeClr val="tx1"/>
          </a:solidFill>
        </p:grpSpPr>
        <p:grpSp>
          <p:nvGrpSpPr>
            <p:cNvPr id="37" name="Google Shape;9552;p79"/>
            <p:cNvGrpSpPr/>
            <p:nvPr/>
          </p:nvGrpSpPr>
          <p:grpSpPr>
            <a:xfrm>
              <a:off x="7262168" y="514350"/>
              <a:ext cx="415715" cy="361721"/>
              <a:chOff x="889275" y="851476"/>
              <a:chExt cx="487950" cy="424575"/>
            </a:xfrm>
            <a:grpFill/>
          </p:grpSpPr>
          <p:sp>
            <p:nvSpPr>
              <p:cNvPr id="45"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777;p79"/>
            <p:cNvGrpSpPr/>
            <p:nvPr/>
          </p:nvGrpSpPr>
          <p:grpSpPr>
            <a:xfrm>
              <a:off x="8165863" y="501162"/>
              <a:ext cx="372963" cy="372963"/>
              <a:chOff x="1487200" y="4993750"/>
              <a:chExt cx="483125" cy="483125"/>
            </a:xfrm>
            <a:grpFill/>
          </p:grpSpPr>
          <p:sp>
            <p:nvSpPr>
              <p:cNvPr id="43"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9780;p79"/>
            <p:cNvGrpSpPr/>
            <p:nvPr/>
          </p:nvGrpSpPr>
          <p:grpSpPr>
            <a:xfrm>
              <a:off x="8612288" y="501162"/>
              <a:ext cx="372963" cy="372963"/>
              <a:chOff x="2081650" y="4993750"/>
              <a:chExt cx="483125" cy="483125"/>
            </a:xfrm>
            <a:grpFill/>
          </p:grpSpPr>
          <p:sp>
            <p:nvSpPr>
              <p:cNvPr id="41"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0928" y="895350"/>
            <a:ext cx="2576259" cy="2576259"/>
          </a:xfrm>
          <a:prstGeom prst="rect">
            <a:avLst/>
          </a:prstGeom>
        </p:spPr>
      </p:pic>
      <p:sp>
        <p:nvSpPr>
          <p:cNvPr id="2" name="AutoShape 4" descr="matplotlib.pyplot.savefig — Matplotlib 3.1.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matplotlib.pyplot.savefig — Matplotlib 3.1.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matplotlib.pyplot.savefig — Matplotlib 3.1.2 document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matplotlib.pyplot.savefig — Matplotlib 3.1.2 documentati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625" y="3333750"/>
            <a:ext cx="3310864" cy="794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descr="Data Folkz | Catapult Data Leaders"/>
          <p:cNvPicPr>
            <a:picLocks noChangeAspect="1" noChangeArrowheads="1"/>
          </p:cNvPicPr>
          <p:nvPr/>
        </p:nvPicPr>
        <p:blipFill rotWithShape="1">
          <a:blip r:embed="rId6">
            <a:extLst>
              <a:ext uri="{28A0092B-C50C-407E-A947-70E740481C1C}">
                <a14:useLocalDpi xmlns:a14="http://schemas.microsoft.com/office/drawing/2010/main" val="0"/>
              </a:ext>
            </a:extLst>
          </a:blip>
          <a:srcRect r="15654"/>
          <a:stretch/>
        </p:blipFill>
        <p:spPr bwMode="auto">
          <a:xfrm>
            <a:off x="6105718" y="1431739"/>
            <a:ext cx="2885882" cy="1368593"/>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Libros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987" y="1600427"/>
            <a:ext cx="2519008" cy="1031219"/>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6"/>
          <p:cNvSpPr>
            <a:spLocks noGrp="1"/>
          </p:cNvSpPr>
          <p:nvPr>
            <p:ph type="title"/>
          </p:nvPr>
        </p:nvSpPr>
        <p:spPr>
          <a:xfrm>
            <a:off x="1901273" y="149850"/>
            <a:ext cx="5342634" cy="1050300"/>
          </a:xfrm>
        </p:spPr>
        <p:txBody>
          <a:bodyPr/>
          <a:lstStyle/>
          <a:p>
            <a:r>
              <a:rPr lang="en-US" sz="4800" dirty="0" smtClean="0">
                <a:solidFill>
                  <a:schemeClr val="accent3">
                    <a:lumMod val="75000"/>
                  </a:schemeClr>
                </a:solidFill>
              </a:rPr>
              <a:t>Audio Processing</a:t>
            </a:r>
            <a:endParaRPr lang="en-US" sz="4800" dirty="0">
              <a:solidFill>
                <a:schemeClr val="accent3">
                  <a:lumMod val="75000"/>
                </a:schemeClr>
              </a:solidFill>
            </a:endParaRPr>
          </a:p>
        </p:txBody>
      </p:sp>
    </p:spTree>
    <p:extLst>
      <p:ext uri="{BB962C8B-B14F-4D97-AF65-F5344CB8AC3E}">
        <p14:creationId xmlns:p14="http://schemas.microsoft.com/office/powerpoint/2010/main" val="3744463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914648"/>
            <a:ext cx="10515600" cy="4533902"/>
          </a:xfrm>
          <a:prstGeom prst="rect">
            <a:avLst/>
          </a:prstGeom>
        </p:spPr>
      </p:pic>
      <p:pic>
        <p:nvPicPr>
          <p:cNvPr id="13326" name="Picture 14" descr="React Native - Origin Apps"/>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8332" t="5602" r="4151"/>
          <a:stretch/>
        </p:blipFill>
        <p:spPr bwMode="auto">
          <a:xfrm>
            <a:off x="5791200" y="971550"/>
            <a:ext cx="2414611" cy="1979083"/>
          </a:xfrm>
          <a:prstGeom prst="round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84" name="Google Shape;11007;p83"/>
          <p:cNvGrpSpPr/>
          <p:nvPr/>
        </p:nvGrpSpPr>
        <p:grpSpPr>
          <a:xfrm>
            <a:off x="211293" y="455177"/>
            <a:ext cx="524483" cy="419213"/>
            <a:chOff x="-45664625" y="2352225"/>
            <a:chExt cx="300125" cy="263875"/>
          </a:xfrm>
          <a:solidFill>
            <a:schemeClr val="accent3">
              <a:lumMod val="75000"/>
            </a:schemeClr>
          </a:solidFill>
        </p:grpSpPr>
        <p:sp>
          <p:nvSpPr>
            <p:cNvPr id="85" name="Google Shape;11008;p83"/>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009;p83"/>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10;p83"/>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11;p83"/>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012;p83"/>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013;p83"/>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14;p83"/>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7315200" y="484813"/>
            <a:ext cx="1723083" cy="410537"/>
            <a:chOff x="7262168" y="486756"/>
            <a:chExt cx="1723083" cy="410537"/>
          </a:xfrm>
          <a:solidFill>
            <a:schemeClr val="tx1"/>
          </a:solidFill>
        </p:grpSpPr>
        <p:grpSp>
          <p:nvGrpSpPr>
            <p:cNvPr id="37" name="Google Shape;9552;p79"/>
            <p:cNvGrpSpPr/>
            <p:nvPr/>
          </p:nvGrpSpPr>
          <p:grpSpPr>
            <a:xfrm>
              <a:off x="7262168" y="514350"/>
              <a:ext cx="415715" cy="361721"/>
              <a:chOff x="889275" y="851476"/>
              <a:chExt cx="487950" cy="424575"/>
            </a:xfrm>
            <a:grpFill/>
          </p:grpSpPr>
          <p:sp>
            <p:nvSpPr>
              <p:cNvPr id="45"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777;p79"/>
            <p:cNvGrpSpPr/>
            <p:nvPr/>
          </p:nvGrpSpPr>
          <p:grpSpPr>
            <a:xfrm>
              <a:off x="8165863" y="501162"/>
              <a:ext cx="372963" cy="372963"/>
              <a:chOff x="1487200" y="4993750"/>
              <a:chExt cx="483125" cy="483125"/>
            </a:xfrm>
            <a:grpFill/>
          </p:grpSpPr>
          <p:sp>
            <p:nvSpPr>
              <p:cNvPr id="43"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9780;p79"/>
            <p:cNvGrpSpPr/>
            <p:nvPr/>
          </p:nvGrpSpPr>
          <p:grpSpPr>
            <a:xfrm>
              <a:off x="8612288" y="501162"/>
              <a:ext cx="372963" cy="372963"/>
              <a:chOff x="2081650" y="4993750"/>
              <a:chExt cx="483125" cy="483125"/>
            </a:xfrm>
            <a:grpFill/>
          </p:grpSpPr>
          <p:sp>
            <p:nvSpPr>
              <p:cNvPr id="41"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AutoShape 4" descr="matplotlib.pyplot.savefig — Matplotlib 3.1.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matplotlib.pyplot.savefig — Matplotlib 3.1.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matplotlib.pyplot.savefig — Matplotlib 3.1.2 document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matplotlib.pyplot.savefig — Matplotlib 3.1.2 documentati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Title 6"/>
          <p:cNvSpPr>
            <a:spLocks noGrp="1"/>
          </p:cNvSpPr>
          <p:nvPr>
            <p:ph type="title"/>
          </p:nvPr>
        </p:nvSpPr>
        <p:spPr>
          <a:xfrm>
            <a:off x="1901273" y="316316"/>
            <a:ext cx="5342634" cy="717368"/>
          </a:xfrm>
        </p:spPr>
        <p:txBody>
          <a:bodyPr/>
          <a:lstStyle/>
          <a:p>
            <a:r>
              <a:rPr lang="en-US" sz="4800" dirty="0" smtClean="0">
                <a:solidFill>
                  <a:schemeClr val="accent3">
                    <a:lumMod val="75000"/>
                  </a:schemeClr>
                </a:solidFill>
              </a:rPr>
              <a:t>Front-End</a:t>
            </a:r>
            <a:endParaRPr lang="en-US" sz="4800" dirty="0">
              <a:solidFill>
                <a:schemeClr val="accent3">
                  <a:lumMod val="75000"/>
                </a:schemeClr>
              </a:solidFill>
            </a:endParaRPr>
          </a:p>
        </p:txBody>
      </p:sp>
      <p:pic>
        <p:nvPicPr>
          <p:cNvPr id="13316" name="Picture 4" descr="Pofolio Website - Html Css Javascript Logo Png, Transparent Png ,  Transparent Png Image - PNGitem"/>
          <p:cNvPicPr>
            <a:picLocks noChangeAspect="1" noChangeArrowheads="1"/>
          </p:cNvPicPr>
          <p:nvPr/>
        </p:nvPicPr>
        <p:blipFill rotWithShape="1">
          <a:blip r:embed="rId6">
            <a:extLst>
              <a:ext uri="{28A0092B-C50C-407E-A947-70E740481C1C}">
                <a14:useLocalDpi xmlns:a14="http://schemas.microsoft.com/office/drawing/2010/main" val="0"/>
              </a:ext>
            </a:extLst>
          </a:blip>
          <a:srcRect l="12651" r="11444"/>
          <a:stretch/>
        </p:blipFill>
        <p:spPr bwMode="auto">
          <a:xfrm>
            <a:off x="3352800" y="2122307"/>
            <a:ext cx="2209800" cy="2043822"/>
          </a:xfrm>
          <a:prstGeom prst="roundRect">
            <a:avLst/>
          </a:prstGeom>
          <a:noFill/>
          <a:extLst>
            <a:ext uri="{909E8E84-426E-40DD-AFC4-6F175D3DCCD1}">
              <a14:hiddenFill xmlns:a14="http://schemas.microsoft.com/office/drawing/2010/main">
                <a:solidFill>
                  <a:srgbClr val="FFFFFF"/>
                </a:solidFill>
              </a14:hiddenFill>
            </a:ext>
          </a:extLst>
        </p:spPr>
      </p:pic>
      <p:pic>
        <p:nvPicPr>
          <p:cNvPr id="13328" name="Picture 16" descr="Icon React Js Logo, HD Png Download , Transparent Png Image - PNGitem"/>
          <p:cNvPicPr>
            <a:picLocks noChangeAspect="1" noChangeArrowheads="1"/>
          </p:cNvPicPr>
          <p:nvPr/>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14400" y="774805"/>
            <a:ext cx="2372785" cy="2254145"/>
          </a:xfrm>
          <a:prstGeom prst="roundRect">
            <a:avLst/>
          </a:prstGeom>
          <a:noFill/>
          <a:extLst>
            <a:ext uri="{909E8E84-426E-40DD-AFC4-6F175D3DCCD1}">
              <a14:hiddenFill xmlns:a14="http://schemas.microsoft.com/office/drawing/2010/main">
                <a:solidFill>
                  <a:srgbClr val="FFFFFF"/>
                </a:solidFill>
              </a14:hiddenFill>
            </a:ext>
          </a:extLst>
        </p:spPr>
      </p:pic>
      <p:pic>
        <p:nvPicPr>
          <p:cNvPr id="13334" name="Picture 22" descr="Android Studio on Behan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2707147"/>
            <a:ext cx="3180248" cy="201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405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914648"/>
            <a:ext cx="10515600" cy="4533902"/>
          </a:xfrm>
          <a:prstGeom prst="rect">
            <a:avLst/>
          </a:prstGeom>
        </p:spPr>
      </p:pic>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84" name="Google Shape;11007;p83"/>
          <p:cNvGrpSpPr/>
          <p:nvPr/>
        </p:nvGrpSpPr>
        <p:grpSpPr>
          <a:xfrm>
            <a:off x="211293" y="455177"/>
            <a:ext cx="524483" cy="419213"/>
            <a:chOff x="-45664625" y="2352225"/>
            <a:chExt cx="300125" cy="263875"/>
          </a:xfrm>
          <a:solidFill>
            <a:schemeClr val="accent3">
              <a:lumMod val="75000"/>
            </a:schemeClr>
          </a:solidFill>
        </p:grpSpPr>
        <p:sp>
          <p:nvSpPr>
            <p:cNvPr id="85" name="Google Shape;11008;p83"/>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009;p83"/>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010;p83"/>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11;p83"/>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012;p83"/>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013;p83"/>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14;p83"/>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oup 35"/>
          <p:cNvGrpSpPr/>
          <p:nvPr/>
        </p:nvGrpSpPr>
        <p:grpSpPr>
          <a:xfrm>
            <a:off x="7315200" y="484813"/>
            <a:ext cx="1723083" cy="410537"/>
            <a:chOff x="7262168" y="486756"/>
            <a:chExt cx="1723083" cy="410537"/>
          </a:xfrm>
          <a:solidFill>
            <a:schemeClr val="tx1"/>
          </a:solidFill>
        </p:grpSpPr>
        <p:grpSp>
          <p:nvGrpSpPr>
            <p:cNvPr id="37" name="Google Shape;9552;p79"/>
            <p:cNvGrpSpPr/>
            <p:nvPr/>
          </p:nvGrpSpPr>
          <p:grpSpPr>
            <a:xfrm>
              <a:off x="7262168" y="514350"/>
              <a:ext cx="415715" cy="361721"/>
              <a:chOff x="889275" y="851476"/>
              <a:chExt cx="487950" cy="424575"/>
            </a:xfrm>
            <a:grpFill/>
          </p:grpSpPr>
          <p:sp>
            <p:nvSpPr>
              <p:cNvPr id="45"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777;p79"/>
            <p:cNvGrpSpPr/>
            <p:nvPr/>
          </p:nvGrpSpPr>
          <p:grpSpPr>
            <a:xfrm>
              <a:off x="8165863" y="501162"/>
              <a:ext cx="372963" cy="372963"/>
              <a:chOff x="1487200" y="4993750"/>
              <a:chExt cx="483125" cy="483125"/>
            </a:xfrm>
            <a:grpFill/>
          </p:grpSpPr>
          <p:sp>
            <p:nvSpPr>
              <p:cNvPr id="43"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9780;p79"/>
            <p:cNvGrpSpPr/>
            <p:nvPr/>
          </p:nvGrpSpPr>
          <p:grpSpPr>
            <a:xfrm>
              <a:off x="8612288" y="501162"/>
              <a:ext cx="372963" cy="372963"/>
              <a:chOff x="2081650" y="4993750"/>
              <a:chExt cx="483125" cy="483125"/>
            </a:xfrm>
            <a:grpFill/>
          </p:grpSpPr>
          <p:sp>
            <p:nvSpPr>
              <p:cNvPr id="41"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AutoShape 4" descr="matplotlib.pyplot.savefig — Matplotlib 3.1.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matplotlib.pyplot.savefig — Matplotlib 3.1.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matplotlib.pyplot.savefig — Matplotlib 3.1.2 document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matplotlib.pyplot.savefig — Matplotlib 3.1.2 documentati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Title 6"/>
          <p:cNvSpPr>
            <a:spLocks noGrp="1"/>
          </p:cNvSpPr>
          <p:nvPr>
            <p:ph type="title"/>
          </p:nvPr>
        </p:nvSpPr>
        <p:spPr>
          <a:xfrm>
            <a:off x="1901273" y="316316"/>
            <a:ext cx="5342634" cy="717368"/>
          </a:xfrm>
        </p:spPr>
        <p:txBody>
          <a:bodyPr/>
          <a:lstStyle/>
          <a:p>
            <a:r>
              <a:rPr lang="en-US" sz="4800" dirty="0" smtClean="0">
                <a:solidFill>
                  <a:schemeClr val="accent3">
                    <a:lumMod val="75000"/>
                  </a:schemeClr>
                </a:solidFill>
              </a:rPr>
              <a:t>Back-End</a:t>
            </a:r>
            <a:endParaRPr lang="en-US" sz="4800" dirty="0">
              <a:solidFill>
                <a:schemeClr val="accent3">
                  <a:lumMod val="75000"/>
                </a:schemeClr>
              </a:solidFill>
            </a:endParaRPr>
          </a:p>
        </p:txBody>
      </p:sp>
      <p:sp>
        <p:nvSpPr>
          <p:cNvPr id="4" name="AutoShape 2" descr="قاعدة بيانات MySQL PHP JavaScript Ajax ، Carnifex, أزرق, نص, آخرون 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قاعدة بيانات MySQL PHP JavaScript Ajax ، Carnifex, أزرق, نص, آخرون 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72" name="Picture 12" descr="MySQL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714" y="1470115"/>
            <a:ext cx="2509048" cy="20682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Tful API Documentation Made Easy with Python Flask API"/>
          <p:cNvPicPr>
            <a:picLocks noChangeAspect="1" noChangeArrowheads="1"/>
          </p:cNvPicPr>
          <p:nvPr/>
        </p:nvPicPr>
        <p:blipFill rotWithShape="1">
          <a:blip r:embed="rId5">
            <a:extLst>
              <a:ext uri="{28A0092B-C50C-407E-A947-70E740481C1C}">
                <a14:useLocalDpi xmlns:a14="http://schemas.microsoft.com/office/drawing/2010/main" val="0"/>
              </a:ext>
            </a:extLst>
          </a:blip>
          <a:srcRect l="16909" t="12566" r="20842" b="24721"/>
          <a:stretch/>
        </p:blipFill>
        <p:spPr bwMode="auto">
          <a:xfrm>
            <a:off x="1086908" y="1307231"/>
            <a:ext cx="4284044" cy="23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94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378;p39"/>
          <p:cNvSpPr txBox="1">
            <a:spLocks noGrp="1"/>
          </p:cNvSpPr>
          <p:nvPr>
            <p:ph type="title"/>
          </p:nvPr>
        </p:nvSpPr>
        <p:spPr>
          <a:xfrm>
            <a:off x="2289772" y="1669513"/>
            <a:ext cx="5559456" cy="1804474"/>
          </a:xfrm>
          <a:prstGeom prst="rect">
            <a:avLst/>
          </a:prstGeom>
        </p:spPr>
        <p:txBody>
          <a:bodyPr spcFirstLastPara="1" wrap="square" lIns="91425" tIns="91425" rIns="91425" bIns="91425" anchor="ctr" anchorCtr="0">
            <a:noAutofit/>
          </a:bodyPr>
          <a:lstStyle/>
          <a:p>
            <a:pPr lvl="0"/>
            <a:r>
              <a:rPr lang="en-US" sz="6000" dirty="0" smtClean="0"/>
              <a:t>What is the main problem?!</a:t>
            </a:r>
            <a:endParaRPr sz="6000" dirty="0"/>
          </a:p>
        </p:txBody>
      </p:sp>
      <p:pic>
        <p:nvPicPr>
          <p:cNvPr id="21" name="Picture 20"/>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127733" y="1651483"/>
            <a:ext cx="924272" cy="924272"/>
          </a:xfrm>
          <a:prstGeom prst="rect">
            <a:avLst/>
          </a:prstGeom>
        </p:spPr>
      </p:pic>
      <p:sp>
        <p:nvSpPr>
          <p:cNvPr id="31" name="Google Shape;373;p38"/>
          <p:cNvSpPr/>
          <p:nvPr/>
        </p:nvSpPr>
        <p:spPr>
          <a:xfrm>
            <a:off x="-76200" y="6000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2" name="Google Shape;381;p39">
            <a:hlinkClick r:id="rId4" action="ppaction://hlinksldjump"/>
          </p:cNvPr>
          <p:cNvSpPr txBox="1"/>
          <p:nvPr/>
        </p:nvSpPr>
        <p:spPr>
          <a:xfrm>
            <a:off x="9586" y="2213932"/>
            <a:ext cx="904814"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App</a:t>
            </a:r>
            <a:endParaRPr b="1" dirty="0">
              <a:solidFill>
                <a:schemeClr val="accent2"/>
              </a:solidFill>
              <a:latin typeface="Lato"/>
              <a:ea typeface="Lato"/>
              <a:cs typeface="Lato"/>
              <a:sym typeface="Lato"/>
            </a:endParaRPr>
          </a:p>
        </p:txBody>
      </p:sp>
      <p:sp>
        <p:nvSpPr>
          <p:cNvPr id="33" name="Google Shape;382;p39">
            <a:hlinkClick r:id="rId5"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
        <p:nvSpPr>
          <p:cNvPr id="34"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35"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81;p39">
            <a:hlinkClick r:id="rId4"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Solutions</a:t>
            </a:r>
            <a:endParaRPr b="1" dirty="0">
              <a:solidFill>
                <a:schemeClr val="accent2"/>
              </a:solidFill>
              <a:latin typeface="Lato"/>
              <a:ea typeface="Lato"/>
              <a:cs typeface="Lato"/>
              <a:sym typeface="Lato"/>
            </a:endParaRPr>
          </a:p>
        </p:txBody>
      </p:sp>
      <p:sp>
        <p:nvSpPr>
          <p:cNvPr id="12" name="Google Shape;381;p39">
            <a:hlinkClick r:id="rId4" action="ppaction://hlinksldjump"/>
          </p:cNvPr>
          <p:cNvSpPr txBox="1"/>
          <p:nvPr/>
        </p:nvSpPr>
        <p:spPr>
          <a:xfrm>
            <a:off x="-180096" y="666750"/>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Problem</a:t>
            </a:r>
            <a:endParaRPr b="1" dirty="0">
              <a:solidFill>
                <a:schemeClr val="accent3">
                  <a:lumMod val="75000"/>
                </a:schemeClr>
              </a:solidFill>
              <a:latin typeface="Lato"/>
              <a:ea typeface="Lato"/>
              <a:cs typeface="Lato"/>
              <a:sym typeface="Lato"/>
            </a:endParaRPr>
          </a:p>
        </p:txBody>
      </p:sp>
    </p:spTree>
    <p:extLst>
      <p:ext uri="{BB962C8B-B14F-4D97-AF65-F5344CB8AC3E}">
        <p14:creationId xmlns:p14="http://schemas.microsoft.com/office/powerpoint/2010/main" val="242512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1"/>
          <p:cNvSpPr txBox="1">
            <a:spLocks noGrp="1"/>
          </p:cNvSpPr>
          <p:nvPr>
            <p:ph type="title"/>
          </p:nvPr>
        </p:nvSpPr>
        <p:spPr>
          <a:xfrm>
            <a:off x="2011799" y="1480044"/>
            <a:ext cx="6115402" cy="21834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How this is developed ?</a:t>
            </a:r>
            <a:endParaRPr dirty="0"/>
          </a:p>
        </p:txBody>
      </p:sp>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1807889"/>
            <a:ext cx="763861" cy="763861"/>
          </a:xfrm>
          <a:prstGeom prst="rect">
            <a:avLst/>
          </a:prstGeom>
        </p:spPr>
      </p:pic>
      <p:grpSp>
        <p:nvGrpSpPr>
          <p:cNvPr id="27" name="Group 26"/>
          <p:cNvGrpSpPr/>
          <p:nvPr/>
        </p:nvGrpSpPr>
        <p:grpSpPr>
          <a:xfrm>
            <a:off x="7086600" y="361950"/>
            <a:ext cx="1723083" cy="410537"/>
            <a:chOff x="7262168" y="486756"/>
            <a:chExt cx="1723083" cy="410537"/>
          </a:xfrm>
        </p:grpSpPr>
        <p:grpSp>
          <p:nvGrpSpPr>
            <p:cNvPr id="28" name="Google Shape;9552;p79"/>
            <p:cNvGrpSpPr/>
            <p:nvPr/>
          </p:nvGrpSpPr>
          <p:grpSpPr>
            <a:xfrm>
              <a:off x="7262168" y="514350"/>
              <a:ext cx="415715" cy="361721"/>
              <a:chOff x="889275" y="851476"/>
              <a:chExt cx="487950" cy="424575"/>
            </a:xfrm>
            <a:solidFill>
              <a:schemeClr val="bg1"/>
            </a:solidFill>
          </p:grpSpPr>
          <p:sp>
            <p:nvSpPr>
              <p:cNvPr id="44"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9"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9777;p79"/>
            <p:cNvGrpSpPr/>
            <p:nvPr/>
          </p:nvGrpSpPr>
          <p:grpSpPr>
            <a:xfrm>
              <a:off x="8165863" y="501162"/>
              <a:ext cx="372963" cy="372963"/>
              <a:chOff x="1487200" y="4993750"/>
              <a:chExt cx="483125" cy="483125"/>
            </a:xfrm>
            <a:solidFill>
              <a:schemeClr val="bg1"/>
            </a:solidFill>
          </p:grpSpPr>
          <p:sp>
            <p:nvSpPr>
              <p:cNvPr id="42"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9780;p79"/>
            <p:cNvGrpSpPr/>
            <p:nvPr/>
          </p:nvGrpSpPr>
          <p:grpSpPr>
            <a:xfrm>
              <a:off x="8612288" y="501162"/>
              <a:ext cx="372963" cy="372963"/>
              <a:chOff x="2081650" y="4993750"/>
              <a:chExt cx="483125" cy="483125"/>
            </a:xfrm>
            <a:solidFill>
              <a:schemeClr val="bg1"/>
            </a:solidFill>
          </p:grpSpPr>
          <p:sp>
            <p:nvSpPr>
              <p:cNvPr id="40"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5" name="Google Shape;373;p38"/>
          <p:cNvSpPr/>
          <p:nvPr/>
        </p:nvSpPr>
        <p:spPr>
          <a:xfrm>
            <a:off x="-76200" y="27336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48" name="Google Shape;382;p39">
            <a:hlinkClick r:id="rId6"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3">
                    <a:lumMod val="75000"/>
                  </a:schemeClr>
                </a:solidFill>
                <a:latin typeface="Lato"/>
                <a:ea typeface="Lato"/>
                <a:cs typeface="Lato"/>
                <a:sym typeface="Lato"/>
              </a:rPr>
              <a:t>Method</a:t>
            </a:r>
            <a:endParaRPr sz="1600" b="1" dirty="0">
              <a:solidFill>
                <a:schemeClr val="accent3">
                  <a:lumMod val="75000"/>
                </a:schemeClr>
              </a:solidFill>
              <a:latin typeface="Lato"/>
              <a:ea typeface="Lato"/>
              <a:cs typeface="Lato"/>
              <a:sym typeface="Lato"/>
            </a:endParaRPr>
          </a:p>
        </p:txBody>
      </p:sp>
      <p:sp>
        <p:nvSpPr>
          <p:cNvPr id="4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53"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1859029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8" name="Google Shape;454;p42"/>
          <p:cNvSpPr txBox="1">
            <a:spLocks noGrp="1"/>
          </p:cNvSpPr>
          <p:nvPr>
            <p:ph type="title"/>
          </p:nvPr>
        </p:nvSpPr>
        <p:spPr>
          <a:xfrm>
            <a:off x="2140273" y="683337"/>
            <a:ext cx="4262700" cy="1097223"/>
          </a:xfrm>
          <a:prstGeom prst="rect">
            <a:avLst/>
          </a:prstGeom>
        </p:spPr>
        <p:txBody>
          <a:bodyPr spcFirstLastPara="1" wrap="square" lIns="91425" tIns="91425" rIns="91425" bIns="91425" anchor="ctr" anchorCtr="0">
            <a:noAutofit/>
          </a:bodyPr>
          <a:lstStyle/>
          <a:p>
            <a:pPr lvl="0">
              <a:buSzPct val="120000"/>
            </a:pPr>
            <a:r>
              <a:rPr lang="en-US" sz="2800" dirty="0" smtClean="0">
                <a:solidFill>
                  <a:schemeClr val="accent3">
                    <a:lumMod val="75000"/>
                  </a:schemeClr>
                </a:solidFill>
              </a:rPr>
              <a:t>Our App is mainly divided into two parts</a:t>
            </a:r>
            <a:endParaRPr sz="2800" b="1" dirty="0">
              <a:solidFill>
                <a:schemeClr val="accent3">
                  <a:lumMod val="75000"/>
                </a:schemeClr>
              </a:solidFill>
            </a:endParaRPr>
          </a:p>
        </p:txBody>
      </p:sp>
      <p:sp>
        <p:nvSpPr>
          <p:cNvPr id="74" name="Google Shape;454;p42"/>
          <p:cNvSpPr txBox="1">
            <a:spLocks/>
          </p:cNvSpPr>
          <p:nvPr/>
        </p:nvSpPr>
        <p:spPr>
          <a:xfrm>
            <a:off x="1905000" y="1927283"/>
            <a:ext cx="5118967" cy="997475"/>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Coach     </a:t>
            </a:r>
            <a:r>
              <a:rPr lang="ar-EG" sz="3600" dirty="0" smtClean="0">
                <a:solidFill>
                  <a:schemeClr val="tx1"/>
                </a:solidFill>
              </a:rPr>
              <a:t>المدرب</a:t>
            </a:r>
            <a:endParaRPr lang="ar-EG" sz="3600" dirty="0">
              <a:solidFill>
                <a:schemeClr val="tx1"/>
              </a:solidFill>
            </a:endParaRPr>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130" y="2063613"/>
            <a:ext cx="791009" cy="724816"/>
          </a:xfrm>
          <a:prstGeom prst="rect">
            <a:avLst/>
          </a:prstGeom>
        </p:spPr>
      </p:pic>
      <p:sp>
        <p:nvSpPr>
          <p:cNvPr id="76" name="Google Shape;454;p42"/>
          <p:cNvSpPr txBox="1">
            <a:spLocks/>
          </p:cNvSpPr>
          <p:nvPr/>
        </p:nvSpPr>
        <p:spPr>
          <a:xfrm>
            <a:off x="1916867" y="3049583"/>
            <a:ext cx="5157867" cy="109722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Lato"/>
              <a:buNone/>
              <a:defRPr sz="5200" b="1" i="0" u="none" strike="noStrike" cap="none">
                <a:solidFill>
                  <a:schemeClr val="dk1"/>
                </a:solidFill>
                <a:latin typeface="Lato"/>
                <a:ea typeface="Lato"/>
                <a:cs typeface="Lato"/>
                <a:sym typeface="Lato"/>
              </a:defRPr>
            </a:lvl1pPr>
            <a:lvl2pPr marR="0" lvl="1"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2pPr>
            <a:lvl3pPr marR="0" lvl="2"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3pPr>
            <a:lvl4pPr marR="0" lvl="3"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4pPr>
            <a:lvl5pPr marR="0" lvl="4"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5pPr>
            <a:lvl6pPr marR="0" lvl="5"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6pPr>
            <a:lvl7pPr marR="0" lvl="6"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7pPr>
            <a:lvl8pPr marR="0" lvl="7"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8pPr>
            <a:lvl9pPr marR="0" lvl="8"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9pPr>
          </a:lstStyle>
          <a:p>
            <a:pPr algn="l"/>
            <a:r>
              <a:rPr lang="en-US" sz="3600" dirty="0" smtClean="0">
                <a:solidFill>
                  <a:schemeClr val="accent2"/>
                </a:solidFill>
              </a:rPr>
              <a:t>Assistant </a:t>
            </a:r>
            <a:r>
              <a:rPr lang="ar-EG" sz="3600" dirty="0" smtClean="0">
                <a:solidFill>
                  <a:schemeClr val="accent2"/>
                </a:solidFill>
              </a:rPr>
              <a:t>المساعد   </a:t>
            </a:r>
            <a:endParaRPr lang="ar-EG" sz="3600" dirty="0">
              <a:solidFill>
                <a:schemeClr val="accent2"/>
              </a:solidFill>
            </a:endParaRPr>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409" y="3176838"/>
            <a:ext cx="756718" cy="599022"/>
          </a:xfrm>
          <a:prstGeom prst="rect">
            <a:avLst/>
          </a:prstGeom>
        </p:spPr>
      </p:pic>
    </p:spTree>
    <p:extLst>
      <p:ext uri="{BB962C8B-B14F-4D97-AF65-F5344CB8AC3E}">
        <p14:creationId xmlns:p14="http://schemas.microsoft.com/office/powerpoint/2010/main" val="3404163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 name="Group 3"/>
          <p:cNvGrpSpPr/>
          <p:nvPr/>
        </p:nvGrpSpPr>
        <p:grpSpPr>
          <a:xfrm>
            <a:off x="2413294" y="10901"/>
            <a:ext cx="3898683" cy="599022"/>
            <a:chOff x="2413294" y="282205"/>
            <a:chExt cx="3898683" cy="658924"/>
          </a:xfrm>
        </p:grpSpPr>
        <p:sp>
          <p:nvSpPr>
            <p:cNvPr id="75" name="Google Shape;454;p42"/>
            <p:cNvSpPr txBox="1">
              <a:spLocks/>
            </p:cNvSpPr>
            <p:nvPr/>
          </p:nvSpPr>
          <p:spPr>
            <a:xfrm>
              <a:off x="2413294" y="321776"/>
              <a:ext cx="3845955" cy="61935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ato"/>
                <a:buNone/>
                <a:defRPr sz="6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800"/>
                <a:buFont typeface="Lato"/>
                <a:buNone/>
                <a:defRPr sz="4800" b="1" i="0" u="none" strike="noStrike" cap="none">
                  <a:solidFill>
                    <a:schemeClr val="dk1"/>
                  </a:solidFill>
                  <a:latin typeface="Lato"/>
                  <a:ea typeface="Lato"/>
                  <a:cs typeface="Lato"/>
                  <a:sym typeface="Lato"/>
                </a:defRPr>
              </a:lvl9pPr>
            </a:lstStyle>
            <a:p>
              <a:pPr algn="l"/>
              <a:r>
                <a:rPr lang="en-US" sz="3600" dirty="0" smtClean="0">
                  <a:solidFill>
                    <a:schemeClr val="tx1"/>
                  </a:solidFill>
                </a:rPr>
                <a:t>Coach     </a:t>
              </a:r>
              <a:r>
                <a:rPr lang="ar-EG" sz="3600" dirty="0" smtClean="0">
                  <a:solidFill>
                    <a:schemeClr val="tx1"/>
                  </a:solidFill>
                </a:rPr>
                <a:t>المدرب</a:t>
              </a:r>
              <a:endParaRPr lang="ar-EG" sz="3600" dirty="0">
                <a:solidFill>
                  <a:schemeClr val="tx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878" y="282205"/>
              <a:ext cx="719099" cy="658924"/>
            </a:xfrm>
            <a:prstGeom prst="rect">
              <a:avLst/>
            </a:prstGeom>
          </p:spPr>
        </p:pic>
      </p:grpSp>
      <p:grpSp>
        <p:nvGrpSpPr>
          <p:cNvPr id="3" name="Group 2"/>
          <p:cNvGrpSpPr/>
          <p:nvPr/>
        </p:nvGrpSpPr>
        <p:grpSpPr>
          <a:xfrm>
            <a:off x="13145" y="590550"/>
            <a:ext cx="9165142" cy="4419599"/>
            <a:chOff x="186292" y="590550"/>
            <a:chExt cx="8904216" cy="4419599"/>
          </a:xfrm>
        </p:grpSpPr>
        <p:grpSp>
          <p:nvGrpSpPr>
            <p:cNvPr id="50" name="Group 49"/>
            <p:cNvGrpSpPr/>
            <p:nvPr/>
          </p:nvGrpSpPr>
          <p:grpSpPr>
            <a:xfrm>
              <a:off x="186292" y="590550"/>
              <a:ext cx="8904216" cy="4419599"/>
              <a:chOff x="989089" y="809335"/>
              <a:chExt cx="8094747" cy="4017816"/>
            </a:xfrm>
          </p:grpSpPr>
          <p:sp>
            <p:nvSpPr>
              <p:cNvPr id="64" name="Text Box 2"/>
              <p:cNvSpPr txBox="1">
                <a:spLocks noChangeArrowheads="1"/>
              </p:cNvSpPr>
              <p:nvPr/>
            </p:nvSpPr>
            <p:spPr bwMode="auto">
              <a:xfrm>
                <a:off x="7505640" y="1365764"/>
                <a:ext cx="1578196" cy="1106116"/>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800" b="1" dirty="0" smtClean="0">
                    <a:solidFill>
                      <a:schemeClr val="bg2">
                        <a:lumMod val="50000"/>
                      </a:schemeClr>
                    </a:solidFill>
                  </a:rPr>
                  <a:t>Construction of Web </a:t>
                </a:r>
                <a:r>
                  <a:rPr lang="en-US" sz="1800" b="1" dirty="0">
                    <a:solidFill>
                      <a:schemeClr val="bg2">
                        <a:lumMod val="50000"/>
                      </a:schemeClr>
                    </a:solidFill>
                  </a:rPr>
                  <a:t>&amp; Mobile App</a:t>
                </a: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297" y="809335"/>
                <a:ext cx="2049894" cy="1638876"/>
              </a:xfrm>
              <a:prstGeom prst="rect">
                <a:avLst/>
              </a:prstGeom>
            </p:spPr>
          </p:pic>
          <p:pic>
            <p:nvPicPr>
              <p:cNvPr id="67" name="Picture 66"/>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5752" b="11806"/>
              <a:stretch/>
            </p:blipFill>
            <p:spPr>
              <a:xfrm>
                <a:off x="4325542" y="3994771"/>
                <a:ext cx="979805" cy="832380"/>
              </a:xfrm>
              <a:prstGeom prst="rect">
                <a:avLst/>
              </a:prstGeom>
            </p:spPr>
          </p:pic>
          <p:pic>
            <p:nvPicPr>
              <p:cNvPr id="81" name="Picture 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8131" y="3320994"/>
                <a:ext cx="724815" cy="724815"/>
              </a:xfrm>
              <a:prstGeom prst="rect">
                <a:avLst/>
              </a:prstGeom>
            </p:spPr>
          </p:pic>
          <p:cxnSp>
            <p:nvCxnSpPr>
              <p:cNvPr id="51" name="Straight Connector 50"/>
              <p:cNvCxnSpPr/>
              <p:nvPr/>
            </p:nvCxnSpPr>
            <p:spPr>
              <a:xfrm flipH="1">
                <a:off x="1994035" y="2781300"/>
                <a:ext cx="682808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1325738"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Text Box 2"/>
              <p:cNvSpPr txBox="1">
                <a:spLocks noChangeArrowheads="1"/>
              </p:cNvSpPr>
              <p:nvPr/>
            </p:nvSpPr>
            <p:spPr bwMode="auto">
              <a:xfrm>
                <a:off x="1287638" y="2524124"/>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effectLst/>
                    <a:latin typeface="Arial" panose="020B0604020202020204" pitchFamily="34" charset="0"/>
                  </a:rPr>
                  <a:t>1</a:t>
                </a:r>
                <a:endParaRPr lang="en-US" dirty="0">
                  <a:effectLst/>
                </a:endParaRPr>
              </a:p>
            </p:txBody>
          </p:sp>
          <p:sp>
            <p:nvSpPr>
              <p:cNvPr id="54" name="Oval 53"/>
              <p:cNvSpPr/>
              <p:nvPr/>
            </p:nvSpPr>
            <p:spPr>
              <a:xfrm>
                <a:off x="6003169"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Oval 54"/>
              <p:cNvSpPr/>
              <p:nvPr/>
            </p:nvSpPr>
            <p:spPr>
              <a:xfrm>
                <a:off x="4354089" y="2355849"/>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Oval 55"/>
              <p:cNvSpPr/>
              <p:nvPr/>
            </p:nvSpPr>
            <p:spPr>
              <a:xfrm>
                <a:off x="7913493"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Text Box 2"/>
              <p:cNvSpPr txBox="1">
                <a:spLocks noChangeArrowheads="1"/>
              </p:cNvSpPr>
              <p:nvPr/>
            </p:nvSpPr>
            <p:spPr bwMode="auto">
              <a:xfrm>
                <a:off x="4328688" y="2508250"/>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3</a:t>
                </a:r>
                <a:endParaRPr lang="en-US" dirty="0">
                  <a:effectLst/>
                </a:endParaRPr>
              </a:p>
            </p:txBody>
          </p:sp>
          <p:sp>
            <p:nvSpPr>
              <p:cNvPr id="59" name="Text Box 2"/>
              <p:cNvSpPr txBox="1">
                <a:spLocks noChangeArrowheads="1"/>
              </p:cNvSpPr>
              <p:nvPr/>
            </p:nvSpPr>
            <p:spPr bwMode="auto">
              <a:xfrm>
                <a:off x="5978519" y="2487612"/>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4</a:t>
                </a:r>
                <a:endParaRPr lang="en-US" dirty="0">
                  <a:effectLst/>
                </a:endParaRPr>
              </a:p>
            </p:txBody>
          </p:sp>
          <p:sp>
            <p:nvSpPr>
              <p:cNvPr id="60" name="Text Box 2"/>
              <p:cNvSpPr txBox="1">
                <a:spLocks noChangeArrowheads="1"/>
              </p:cNvSpPr>
              <p:nvPr/>
            </p:nvSpPr>
            <p:spPr bwMode="auto">
              <a:xfrm>
                <a:off x="7893033" y="2480308"/>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5</a:t>
                </a:r>
                <a:endParaRPr lang="en-US" dirty="0">
                  <a:effectLst/>
                </a:endParaRPr>
              </a:p>
            </p:txBody>
          </p:sp>
          <p:sp>
            <p:nvSpPr>
              <p:cNvPr id="61" name="Text Box 2"/>
              <p:cNvSpPr txBox="1">
                <a:spLocks noChangeArrowheads="1"/>
              </p:cNvSpPr>
              <p:nvPr/>
            </p:nvSpPr>
            <p:spPr bwMode="auto">
              <a:xfrm>
                <a:off x="989089" y="1283509"/>
                <a:ext cx="1578196" cy="831041"/>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a:solidFill>
                      <a:schemeClr val="bg2">
                        <a:lumMod val="50000"/>
                      </a:schemeClr>
                    </a:solidFill>
                  </a:rPr>
                  <a:t>Recording Audio File &amp; storing it.</a:t>
                </a:r>
                <a:endParaRPr lang="en-US" sz="1600" b="1"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
              <p:cNvSpPr txBox="1">
                <a:spLocks noChangeArrowheads="1"/>
              </p:cNvSpPr>
              <p:nvPr/>
            </p:nvSpPr>
            <p:spPr bwMode="auto">
              <a:xfrm>
                <a:off x="3897753" y="1185880"/>
                <a:ext cx="1909619" cy="1216728"/>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a:solidFill>
                      <a:schemeClr val="bg2">
                        <a:lumMod val="50000"/>
                      </a:schemeClr>
                    </a:solidFill>
                  </a:rPr>
                  <a:t>Extracting features for speech </a:t>
                </a:r>
                <a:r>
                  <a:rPr lang="en-US" sz="1800" b="1" dirty="0" smtClean="0">
                    <a:solidFill>
                      <a:schemeClr val="bg2">
                        <a:lumMod val="50000"/>
                      </a:schemeClr>
                    </a:solidFill>
                  </a:rPr>
                  <a:t>verification</a:t>
                </a:r>
                <a:endParaRPr lang="en-US" sz="1800" b="1" dirty="0">
                  <a:solidFill>
                    <a:schemeClr val="bg2">
                      <a:lumMod val="50000"/>
                    </a:schemeClr>
                  </a:solidFill>
                </a:endParaRPr>
              </a:p>
            </p:txBody>
          </p:sp>
          <p:sp>
            <p:nvSpPr>
              <p:cNvPr id="63" name="Text Box 2"/>
              <p:cNvSpPr txBox="1">
                <a:spLocks noChangeArrowheads="1"/>
              </p:cNvSpPr>
              <p:nvPr/>
            </p:nvSpPr>
            <p:spPr bwMode="auto">
              <a:xfrm>
                <a:off x="5438611" y="3372425"/>
                <a:ext cx="2100580" cy="1005559"/>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a:solidFill>
                      <a:schemeClr val="bg2">
                        <a:lumMod val="50000"/>
                      </a:schemeClr>
                    </a:solidFill>
                  </a:rPr>
                  <a:t>DYNAMIC TIME WARPING &amp; Similarity Matching</a:t>
                </a:r>
              </a:p>
            </p:txBody>
          </p:sp>
          <p:pic>
            <p:nvPicPr>
              <p:cNvPr id="65" name="Picture 6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29497" t="18477" r="31905" b="16732"/>
              <a:stretch/>
            </p:blipFill>
            <p:spPr>
              <a:xfrm>
                <a:off x="1350051" y="3414219"/>
                <a:ext cx="1040741" cy="925315"/>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51464" y="3743222"/>
                <a:ext cx="599021" cy="599021"/>
              </a:xfrm>
              <a:prstGeom prst="rect">
                <a:avLst/>
              </a:prstGeom>
            </p:spPr>
          </p:pic>
          <p:pic>
            <p:nvPicPr>
              <p:cNvPr id="83" name="Picture 82"/>
              <p:cNvPicPr/>
              <p:nvPr/>
            </p:nvPicPr>
            <p:blipFill rotWithShape="1">
              <a:blip r:embed="rId11" cstate="print">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b="12030"/>
              <a:stretch/>
            </p:blipFill>
            <p:spPr bwMode="auto">
              <a:xfrm>
                <a:off x="7882476" y="3303152"/>
                <a:ext cx="1038225" cy="1114425"/>
              </a:xfrm>
              <a:prstGeom prst="rect">
                <a:avLst/>
              </a:prstGeom>
              <a:ln>
                <a:noFill/>
              </a:ln>
              <a:extLst>
                <a:ext uri="{53640926-AAD7-44D8-BBD7-CCE9431645EC}">
                  <a14:shadowObscured xmlns:a14="http://schemas.microsoft.com/office/drawing/2010/main"/>
                </a:ext>
              </a:extLst>
            </p:spPr>
          </p:pic>
        </p:grpSp>
        <p:sp>
          <p:nvSpPr>
            <p:cNvPr id="78" name="Oval 77"/>
            <p:cNvSpPr/>
            <p:nvPr/>
          </p:nvSpPr>
          <p:spPr>
            <a:xfrm>
              <a:off x="2301558" y="2300033"/>
              <a:ext cx="998854" cy="99885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Text Box 2"/>
            <p:cNvSpPr txBox="1">
              <a:spLocks noChangeArrowheads="1"/>
            </p:cNvSpPr>
            <p:nvPr/>
          </p:nvSpPr>
          <p:spPr bwMode="auto">
            <a:xfrm>
              <a:off x="2259648" y="2488627"/>
              <a:ext cx="1093152" cy="785813"/>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2</a:t>
              </a:r>
              <a:endParaRPr lang="en-US" dirty="0">
                <a:effectLst/>
              </a:endParaRPr>
            </a:p>
          </p:txBody>
        </p:sp>
        <p:sp>
          <p:nvSpPr>
            <p:cNvPr id="80" name="Text Box 2"/>
            <p:cNvSpPr txBox="1">
              <a:spLocks noChangeArrowheads="1"/>
            </p:cNvSpPr>
            <p:nvPr/>
          </p:nvSpPr>
          <p:spPr bwMode="auto">
            <a:xfrm>
              <a:off x="1824183" y="3486404"/>
              <a:ext cx="1909617" cy="91414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smtClean="0">
                  <a:solidFill>
                    <a:schemeClr val="bg2">
                      <a:lumMod val="50000"/>
                    </a:schemeClr>
                  </a:solidFill>
                </a:rPr>
                <a:t>Audio Preprocessing</a:t>
              </a:r>
              <a:endParaRPr lang="en-US" sz="1600" b="1"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09800" y="1123950"/>
              <a:ext cx="1066528" cy="1163538"/>
            </a:xfrm>
            <a:prstGeom prst="rect">
              <a:avLst/>
            </a:prstGeom>
          </p:spPr>
        </p:pic>
      </p:grpSp>
    </p:spTree>
    <p:extLst>
      <p:ext uri="{BB962C8B-B14F-4D97-AF65-F5344CB8AC3E}">
        <p14:creationId xmlns:p14="http://schemas.microsoft.com/office/powerpoint/2010/main" val="750986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146" name="Subtitle 1"/>
          <p:cNvSpPr>
            <a:spLocks noGrp="1"/>
          </p:cNvSpPr>
          <p:nvPr>
            <p:ph type="subTitle" idx="1"/>
          </p:nvPr>
        </p:nvSpPr>
        <p:spPr>
          <a:xfrm>
            <a:off x="381000" y="1389804"/>
            <a:ext cx="6464587" cy="1667907"/>
          </a:xfrm>
          <a:prstGeom prst="roundRect">
            <a:avLst/>
          </a:prstGeom>
          <a:solidFill>
            <a:schemeClr val="bg1">
              <a:lumMod val="95000"/>
            </a:schemeClr>
          </a:solidFill>
        </p:spPr>
        <p:txBody>
          <a:bodyPr/>
          <a:lstStyle/>
          <a:p>
            <a:pPr marL="139700" indent="0" algn="l">
              <a:lnSpc>
                <a:spcPct val="150000"/>
              </a:lnSpc>
            </a:pPr>
            <a:r>
              <a:rPr lang="en-US" sz="2000" dirty="0"/>
              <a:t>Here we started by collecting random word records for patients to practice on such as persons names and objects that he deals with daily </a:t>
            </a:r>
          </a:p>
        </p:txBody>
      </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8" name="Google Shape;454;p42"/>
          <p:cNvSpPr txBox="1">
            <a:spLocks noGrp="1"/>
          </p:cNvSpPr>
          <p:nvPr>
            <p:ph type="title"/>
          </p:nvPr>
        </p:nvSpPr>
        <p:spPr>
          <a:xfrm>
            <a:off x="838200" y="713302"/>
            <a:ext cx="6865121" cy="563048"/>
          </a:xfrm>
          <a:prstGeom prst="rect">
            <a:avLst/>
          </a:prstGeom>
        </p:spPr>
        <p:txBody>
          <a:bodyPr spcFirstLastPara="1" wrap="square" lIns="91425" tIns="91425" rIns="91425" bIns="91425" anchor="ctr" anchorCtr="0">
            <a:noAutofit/>
          </a:bodyPr>
          <a:lstStyle/>
          <a:p>
            <a:pPr marL="457200" lvl="0" indent="-457200">
              <a:buSzPct val="120000"/>
              <a:buFont typeface="+mj-lt"/>
              <a:buAutoNum type="arabicPeriod"/>
            </a:pPr>
            <a:r>
              <a:rPr lang="en-US" sz="2800" dirty="0" smtClean="0"/>
              <a:t>Recording </a:t>
            </a:r>
            <a:r>
              <a:rPr lang="en-US" sz="2800" dirty="0"/>
              <a:t>Audio File &amp; storing </a:t>
            </a:r>
            <a:r>
              <a:rPr lang="en-US" sz="2800" dirty="0" smtClean="0"/>
              <a:t>it</a:t>
            </a:r>
            <a:endParaRPr sz="2800" b="1" dirty="0"/>
          </a:p>
        </p:txBody>
      </p:sp>
      <p:grpSp>
        <p:nvGrpSpPr>
          <p:cNvPr id="2" name="Group 1"/>
          <p:cNvGrpSpPr/>
          <p:nvPr/>
        </p:nvGrpSpPr>
        <p:grpSpPr>
          <a:xfrm>
            <a:off x="6858000" y="1352550"/>
            <a:ext cx="2209800" cy="1801091"/>
            <a:chOff x="3108576" y="863987"/>
            <a:chExt cx="2467651" cy="1231595"/>
          </a:xfrm>
        </p:grpSpPr>
        <p:pic>
          <p:nvPicPr>
            <p:cNvPr id="74" name="Picture 7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9497" t="18477" r="31905" b="16732"/>
            <a:stretch/>
          </p:blipFill>
          <p:spPr>
            <a:xfrm>
              <a:off x="4191000" y="863987"/>
              <a:ext cx="1385227" cy="1231595"/>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08576" y="997420"/>
              <a:ext cx="964730" cy="964730"/>
            </a:xfrm>
            <a:prstGeom prst="rect">
              <a:avLst/>
            </a:prstGeom>
          </p:spPr>
        </p:pic>
      </p:grpSp>
      <p:grpSp>
        <p:nvGrpSpPr>
          <p:cNvPr id="25" name="Group 24"/>
          <p:cNvGrpSpPr/>
          <p:nvPr/>
        </p:nvGrpSpPr>
        <p:grpSpPr>
          <a:xfrm>
            <a:off x="1003817" y="3251652"/>
            <a:ext cx="2265797" cy="1834698"/>
            <a:chOff x="1003817" y="3132841"/>
            <a:chExt cx="2265797" cy="1834698"/>
          </a:xfrm>
        </p:grpSpPr>
        <p:sp>
          <p:nvSpPr>
            <p:cNvPr id="208" name="Subtitle 1"/>
            <p:cNvSpPr txBox="1">
              <a:spLocks/>
            </p:cNvSpPr>
            <p:nvPr/>
          </p:nvSpPr>
          <p:spPr>
            <a:xfrm>
              <a:off x="1003817" y="3132841"/>
              <a:ext cx="2265797" cy="1834698"/>
            </a:xfrm>
            <a:prstGeom prst="ellipse">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gn="l">
                <a:lnSpc>
                  <a:spcPct val="150000"/>
                </a:lnSpc>
              </a:pPr>
              <a:endParaRPr lang="en-US" sz="2000" dirty="0"/>
            </a:p>
          </p:txBody>
        </p:sp>
        <p:grpSp>
          <p:nvGrpSpPr>
            <p:cNvPr id="4" name="Group 3"/>
            <p:cNvGrpSpPr/>
            <p:nvPr/>
          </p:nvGrpSpPr>
          <p:grpSpPr>
            <a:xfrm>
              <a:off x="1727997" y="4112988"/>
              <a:ext cx="1454949" cy="599022"/>
              <a:chOff x="3390132" y="4417788"/>
              <a:chExt cx="1174914" cy="599022"/>
            </a:xfrm>
          </p:grpSpPr>
          <p:sp>
            <p:nvSpPr>
              <p:cNvPr id="181" name="TextBox 222">
                <a:extLst>
                  <a:ext uri="{FF2B5EF4-FFF2-40B4-BE49-F238E27FC236}">
                    <a16:creationId xmlns:a16="http://schemas.microsoft.com/office/drawing/2014/main" xmlns="" id="{10DF101B-8DB3-4ACB-B70F-C955CB36F2BB}"/>
                  </a:ext>
                </a:extLst>
              </p:cNvPr>
              <p:cNvSpPr txBox="1"/>
              <p:nvPr/>
            </p:nvSpPr>
            <p:spPr>
              <a:xfrm>
                <a:off x="3760215" y="4548485"/>
                <a:ext cx="80483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اشرب </a:t>
                </a:r>
                <a:endParaRPr lang="en-US" sz="2400" dirty="0">
                  <a:solidFill>
                    <a:schemeClr val="tx2">
                      <a:lumMod val="10000"/>
                    </a:schemeClr>
                  </a:solidFill>
                  <a:latin typeface="Arial" panose="020B0604020202020204" pitchFamily="34" charset="0"/>
                  <a:cs typeface="Arial" panose="020B0604020202020204" pitchFamily="34" charset="0"/>
                </a:endParaRPr>
              </a:p>
            </p:txBody>
          </p:sp>
          <p:pic>
            <p:nvPicPr>
              <p:cNvPr id="186" name="Picture 1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132" y="4417788"/>
                <a:ext cx="599022" cy="599022"/>
              </a:xfrm>
              <a:prstGeom prst="rect">
                <a:avLst/>
              </a:prstGeom>
            </p:spPr>
          </p:pic>
        </p:grpSp>
        <p:grpSp>
          <p:nvGrpSpPr>
            <p:cNvPr id="3" name="Group 2"/>
            <p:cNvGrpSpPr/>
            <p:nvPr/>
          </p:nvGrpSpPr>
          <p:grpSpPr>
            <a:xfrm>
              <a:off x="1253271" y="3368754"/>
              <a:ext cx="1108929" cy="513795"/>
              <a:chOff x="681394" y="3816730"/>
              <a:chExt cx="1108929" cy="513795"/>
            </a:xfrm>
          </p:grpSpPr>
          <p:sp>
            <p:nvSpPr>
              <p:cNvPr id="191" name="TextBox 193">
                <a:extLst>
                  <a:ext uri="{FF2B5EF4-FFF2-40B4-BE49-F238E27FC236}">
                    <a16:creationId xmlns:a16="http://schemas.microsoft.com/office/drawing/2014/main" xmlns="" id="{5A61D3E6-7D25-4FB7-B260-20A2E1BAF905}"/>
                  </a:ext>
                </a:extLst>
              </p:cNvPr>
              <p:cNvSpPr txBox="1"/>
              <p:nvPr/>
            </p:nvSpPr>
            <p:spPr>
              <a:xfrm>
                <a:off x="985492" y="3868860"/>
                <a:ext cx="80483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سكينه</a:t>
                </a:r>
                <a:endParaRPr lang="en-US" sz="2400" dirty="0">
                  <a:solidFill>
                    <a:schemeClr val="tx2">
                      <a:lumMod val="10000"/>
                    </a:schemeClr>
                  </a:solidFill>
                  <a:latin typeface="Arial" panose="020B0604020202020204" pitchFamily="34" charset="0"/>
                  <a:cs typeface="Arial" panose="020B0604020202020204" pitchFamily="34" charset="0"/>
                </a:endParaRPr>
              </a:p>
            </p:txBody>
          </p:sp>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394" y="3816730"/>
                <a:ext cx="474726" cy="474726"/>
              </a:xfrm>
              <a:prstGeom prst="rect">
                <a:avLst/>
              </a:prstGeom>
            </p:spPr>
          </p:pic>
        </p:grpSp>
      </p:grpSp>
      <p:grpSp>
        <p:nvGrpSpPr>
          <p:cNvPr id="23" name="Group 22"/>
          <p:cNvGrpSpPr/>
          <p:nvPr/>
        </p:nvGrpSpPr>
        <p:grpSpPr>
          <a:xfrm>
            <a:off x="5715000" y="3223961"/>
            <a:ext cx="2265797" cy="1834698"/>
            <a:chOff x="6192403" y="3175452"/>
            <a:chExt cx="2265797" cy="1834698"/>
          </a:xfrm>
        </p:grpSpPr>
        <p:sp>
          <p:nvSpPr>
            <p:cNvPr id="213" name="Subtitle 1"/>
            <p:cNvSpPr txBox="1">
              <a:spLocks/>
            </p:cNvSpPr>
            <p:nvPr/>
          </p:nvSpPr>
          <p:spPr>
            <a:xfrm>
              <a:off x="6192403" y="3175452"/>
              <a:ext cx="2265797" cy="1834698"/>
            </a:xfrm>
            <a:prstGeom prst="ellipse">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gn="l">
                <a:lnSpc>
                  <a:spcPct val="150000"/>
                </a:lnSpc>
              </a:pPr>
              <a:endParaRPr lang="en-US" sz="2000" dirty="0"/>
            </a:p>
          </p:txBody>
        </p:sp>
        <p:grpSp>
          <p:nvGrpSpPr>
            <p:cNvPr id="6" name="Group 5"/>
            <p:cNvGrpSpPr/>
            <p:nvPr/>
          </p:nvGrpSpPr>
          <p:grpSpPr>
            <a:xfrm>
              <a:off x="6324600" y="3843836"/>
              <a:ext cx="1073738" cy="480514"/>
              <a:chOff x="6313265" y="3152834"/>
              <a:chExt cx="1073738" cy="480514"/>
            </a:xfrm>
          </p:grpSpPr>
          <p:sp>
            <p:nvSpPr>
              <p:cNvPr id="178" name="TextBox 125">
                <a:extLst>
                  <a:ext uri="{FF2B5EF4-FFF2-40B4-BE49-F238E27FC236}">
                    <a16:creationId xmlns:a16="http://schemas.microsoft.com/office/drawing/2014/main" xmlns="" id="{75267DE2-66F7-4B5F-9B85-6E31967AB469}"/>
                  </a:ext>
                </a:extLst>
              </p:cNvPr>
              <p:cNvSpPr txBox="1"/>
              <p:nvPr/>
            </p:nvSpPr>
            <p:spPr>
              <a:xfrm>
                <a:off x="6582172" y="3171683"/>
                <a:ext cx="80483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سرير</a:t>
                </a:r>
                <a:endParaRPr lang="en-US" sz="2400" dirty="0">
                  <a:solidFill>
                    <a:schemeClr val="tx2">
                      <a:lumMod val="10000"/>
                    </a:schemeClr>
                  </a:solidFill>
                  <a:latin typeface="Arial" panose="020B0604020202020204" pitchFamily="34" charset="0"/>
                  <a:cs typeface="Arial" panose="020B0604020202020204" pitchFamily="34" charset="0"/>
                </a:endParaRPr>
              </a:p>
            </p:txBody>
          </p:sp>
          <p:pic>
            <p:nvPicPr>
              <p:cNvPr id="194" name="Picture 19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265" y="3152834"/>
                <a:ext cx="392335" cy="392335"/>
              </a:xfrm>
              <a:prstGeom prst="rect">
                <a:avLst/>
              </a:prstGeom>
            </p:spPr>
          </p:pic>
        </p:grpSp>
        <p:grpSp>
          <p:nvGrpSpPr>
            <p:cNvPr id="8" name="Group 7"/>
            <p:cNvGrpSpPr/>
            <p:nvPr/>
          </p:nvGrpSpPr>
          <p:grpSpPr>
            <a:xfrm>
              <a:off x="7086600" y="4324350"/>
              <a:ext cx="1053682" cy="461665"/>
              <a:chOff x="6324864" y="4541088"/>
              <a:chExt cx="1053682" cy="461665"/>
            </a:xfrm>
          </p:grpSpPr>
          <p:sp>
            <p:nvSpPr>
              <p:cNvPr id="184" name="TextBox 214">
                <a:extLst>
                  <a:ext uri="{FF2B5EF4-FFF2-40B4-BE49-F238E27FC236}">
                    <a16:creationId xmlns:a16="http://schemas.microsoft.com/office/drawing/2014/main" xmlns="" id="{DB757374-A761-40D7-8765-930268BBC905}"/>
                  </a:ext>
                </a:extLst>
              </p:cNvPr>
              <p:cNvSpPr txBox="1"/>
              <p:nvPr/>
            </p:nvSpPr>
            <p:spPr>
              <a:xfrm>
                <a:off x="6573715" y="4541088"/>
                <a:ext cx="80483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كرسى</a:t>
                </a:r>
                <a:endParaRPr lang="en-US" sz="2400" dirty="0">
                  <a:solidFill>
                    <a:schemeClr val="tx2">
                      <a:lumMod val="10000"/>
                    </a:schemeClr>
                  </a:solidFill>
                  <a:latin typeface="Arial" panose="020B0604020202020204" pitchFamily="34" charset="0"/>
                  <a:cs typeface="Arial" panose="020B0604020202020204" pitchFamily="34" charset="0"/>
                </a:endParaRPr>
              </a:p>
            </p:txBody>
          </p:sp>
          <p:pic>
            <p:nvPicPr>
              <p:cNvPr id="196" name="Picture 1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864" y="4541088"/>
                <a:ext cx="371945" cy="371945"/>
              </a:xfrm>
              <a:prstGeom prst="rect">
                <a:avLst/>
              </a:prstGeom>
            </p:spPr>
          </p:pic>
        </p:grpSp>
        <p:grpSp>
          <p:nvGrpSpPr>
            <p:cNvPr id="7" name="Group 6"/>
            <p:cNvGrpSpPr/>
            <p:nvPr/>
          </p:nvGrpSpPr>
          <p:grpSpPr>
            <a:xfrm>
              <a:off x="6910161" y="3426892"/>
              <a:ext cx="1395638" cy="501813"/>
              <a:chOff x="7604693" y="3138845"/>
              <a:chExt cx="1149350" cy="501813"/>
            </a:xfrm>
          </p:grpSpPr>
          <p:sp>
            <p:nvSpPr>
              <p:cNvPr id="189" name="TextBox 129">
                <a:extLst>
                  <a:ext uri="{FF2B5EF4-FFF2-40B4-BE49-F238E27FC236}">
                    <a16:creationId xmlns:a16="http://schemas.microsoft.com/office/drawing/2014/main" xmlns="" id="{8962C321-10B8-4D68-B2C3-BAEF1AAE73A1}"/>
                  </a:ext>
                </a:extLst>
              </p:cNvPr>
              <p:cNvSpPr txBox="1"/>
              <p:nvPr/>
            </p:nvSpPr>
            <p:spPr>
              <a:xfrm>
                <a:off x="7960321" y="3178993"/>
                <a:ext cx="79372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فستان</a:t>
                </a:r>
                <a:endParaRPr lang="en-US" sz="2400" dirty="0">
                  <a:solidFill>
                    <a:schemeClr val="tx2">
                      <a:lumMod val="10000"/>
                    </a:schemeClr>
                  </a:solidFill>
                  <a:latin typeface="Arial" panose="020B0604020202020204" pitchFamily="34" charset="0"/>
                  <a:cs typeface="Arial" panose="020B0604020202020204" pitchFamily="34" charset="0"/>
                </a:endParaRPr>
              </a:p>
            </p:txBody>
          </p:sp>
          <p:pic>
            <p:nvPicPr>
              <p:cNvPr id="201" name="Picture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4693" y="3138845"/>
                <a:ext cx="409140" cy="409140"/>
              </a:xfrm>
              <a:prstGeom prst="rect">
                <a:avLst/>
              </a:prstGeom>
            </p:spPr>
          </p:pic>
        </p:grpSp>
      </p:grpSp>
      <p:grpSp>
        <p:nvGrpSpPr>
          <p:cNvPr id="24" name="Group 23"/>
          <p:cNvGrpSpPr/>
          <p:nvPr/>
        </p:nvGrpSpPr>
        <p:grpSpPr>
          <a:xfrm>
            <a:off x="3352800" y="3223961"/>
            <a:ext cx="2265797" cy="1834698"/>
            <a:chOff x="3677803" y="3105150"/>
            <a:chExt cx="2265797" cy="1834698"/>
          </a:xfrm>
        </p:grpSpPr>
        <p:sp>
          <p:nvSpPr>
            <p:cNvPr id="209" name="Subtitle 1"/>
            <p:cNvSpPr txBox="1">
              <a:spLocks/>
            </p:cNvSpPr>
            <p:nvPr/>
          </p:nvSpPr>
          <p:spPr>
            <a:xfrm>
              <a:off x="3677803" y="3105150"/>
              <a:ext cx="2265797" cy="1834698"/>
            </a:xfrm>
            <a:prstGeom prst="ellipse">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gn="l">
                <a:lnSpc>
                  <a:spcPct val="150000"/>
                </a:lnSpc>
              </a:pPr>
              <a:endParaRPr lang="en-US" sz="2000" dirty="0"/>
            </a:p>
          </p:txBody>
        </p:sp>
        <p:grpSp>
          <p:nvGrpSpPr>
            <p:cNvPr id="205" name="Group 204"/>
            <p:cNvGrpSpPr/>
            <p:nvPr/>
          </p:nvGrpSpPr>
          <p:grpSpPr>
            <a:xfrm>
              <a:off x="3997940" y="3284866"/>
              <a:ext cx="1336060" cy="563327"/>
              <a:chOff x="4712197" y="3823412"/>
              <a:chExt cx="1336060" cy="563327"/>
            </a:xfrm>
          </p:grpSpPr>
          <p:sp>
            <p:nvSpPr>
              <p:cNvPr id="206" name="TextBox 189">
                <a:extLst>
                  <a:ext uri="{FF2B5EF4-FFF2-40B4-BE49-F238E27FC236}">
                    <a16:creationId xmlns:a16="http://schemas.microsoft.com/office/drawing/2014/main" xmlns="" id="{E9824F17-6FA3-4816-9098-9D5C14E4556D}"/>
                  </a:ext>
                </a:extLst>
              </p:cNvPr>
              <p:cNvSpPr txBox="1"/>
              <p:nvPr/>
            </p:nvSpPr>
            <p:spPr>
              <a:xfrm>
                <a:off x="5074412" y="3872296"/>
                <a:ext cx="973845" cy="3995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tx2">
                        <a:lumMod val="10000"/>
                      </a:schemeClr>
                    </a:solidFill>
                    <a:latin typeface="Arial" panose="020B0604020202020204" pitchFamily="34" charset="0"/>
                    <a:cs typeface="Arial" panose="020B0604020202020204" pitchFamily="34" charset="0"/>
                  </a:rPr>
                  <a:t>مصطفى</a:t>
                </a:r>
                <a:endParaRPr lang="en-US" dirty="0">
                  <a:solidFill>
                    <a:schemeClr val="tx2">
                      <a:lumMod val="10000"/>
                    </a:schemeClr>
                  </a:solidFill>
                  <a:latin typeface="Arial" panose="020B0604020202020204" pitchFamily="34" charset="0"/>
                  <a:cs typeface="Arial" panose="020B0604020202020204" pitchFamily="34" charset="0"/>
                </a:endParaRPr>
              </a:p>
            </p:txBody>
          </p:sp>
          <p:pic>
            <p:nvPicPr>
              <p:cNvPr id="207" name="Graphic 1090">
                <a:extLst>
                  <a:ext uri="{FF2B5EF4-FFF2-40B4-BE49-F238E27FC236}">
                    <a16:creationId xmlns:a16="http://schemas.microsoft.com/office/drawing/2014/main" xmlns="" id="{D0376CC8-7584-4AFE-A61B-D6C5D482E8F9}"/>
                  </a:ext>
                </a:extLst>
              </p:cNvPr>
              <p:cNvPicPr>
                <a:picLocks noChangeAspect="1"/>
              </p:cNvPicPr>
              <p:nvPr/>
            </p:nvPicPr>
            <p:blipFill>
              <a:blip r:embed="rId11">
                <a:extLst>
                  <a:ext uri="{96DAC541-7B7A-43D3-8B79-37D633B846F1}">
                    <asvg:svgBlip xmlns:lc="http://schemas.openxmlformats.org/drawingml/2006/lockedCanvas" xmlns:asvg="http://schemas.microsoft.com/office/drawing/2016/SVG/main" xmlns="" r:embed="rId28"/>
                  </a:ext>
                </a:extLst>
              </a:blip>
              <a:stretch>
                <a:fillRect/>
              </a:stretch>
            </p:blipFill>
            <p:spPr>
              <a:xfrm>
                <a:off x="4712197" y="3823412"/>
                <a:ext cx="468559" cy="563327"/>
              </a:xfrm>
              <a:prstGeom prst="rect">
                <a:avLst/>
              </a:prstGeom>
            </p:spPr>
          </p:pic>
        </p:grpSp>
        <p:grpSp>
          <p:nvGrpSpPr>
            <p:cNvPr id="9" name="Group 8"/>
            <p:cNvGrpSpPr/>
            <p:nvPr/>
          </p:nvGrpSpPr>
          <p:grpSpPr>
            <a:xfrm>
              <a:off x="4800601" y="3790950"/>
              <a:ext cx="1142999" cy="495340"/>
              <a:chOff x="3733801" y="3953589"/>
              <a:chExt cx="1142999" cy="599361"/>
            </a:xfrm>
          </p:grpSpPr>
          <p:sp>
            <p:nvSpPr>
              <p:cNvPr id="179" name="TextBox 189">
                <a:extLst>
                  <a:ext uri="{FF2B5EF4-FFF2-40B4-BE49-F238E27FC236}">
                    <a16:creationId xmlns:a16="http://schemas.microsoft.com/office/drawing/2014/main" xmlns="" id="{E9824F17-6FA3-4816-9098-9D5C14E4556D}"/>
                  </a:ext>
                </a:extLst>
              </p:cNvPr>
              <p:cNvSpPr txBox="1"/>
              <p:nvPr/>
            </p:nvSpPr>
            <p:spPr>
              <a:xfrm>
                <a:off x="4071969" y="4015085"/>
                <a:ext cx="80483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ساره</a:t>
                </a:r>
                <a:endParaRPr lang="en-US" sz="2000" dirty="0">
                  <a:solidFill>
                    <a:schemeClr val="tx2">
                      <a:lumMod val="10000"/>
                    </a:schemeClr>
                  </a:solidFill>
                  <a:latin typeface="Arial" panose="020B0604020202020204" pitchFamily="34" charset="0"/>
                  <a:cs typeface="Arial" panose="020B0604020202020204" pitchFamily="34" charset="0"/>
                </a:endParaRPr>
              </a:p>
            </p:txBody>
          </p:sp>
          <p:pic>
            <p:nvPicPr>
              <p:cNvPr id="210" name="Graphic 250">
                <a:extLst>
                  <a:ext uri="{FF2B5EF4-FFF2-40B4-BE49-F238E27FC236}">
                    <a16:creationId xmlns:a16="http://schemas.microsoft.com/office/drawing/2014/main" xmlns="" id="{0D86C001-3654-4F09-931E-70B20FE1AD74}"/>
                  </a:ext>
                </a:extLst>
              </p:cNvPr>
              <p:cNvPicPr>
                <a:picLocks noChangeAspect="1"/>
              </p:cNvPicPr>
              <p:nvPr/>
            </p:nvPicPr>
            <p:blipFill>
              <a:blip r:embed="rId29">
                <a:extLst>
                  <a:ext uri="{96DAC541-7B7A-43D3-8B79-37D633B846F1}">
                    <asvg:svgBlip xmlns:lc="http://schemas.openxmlformats.org/drawingml/2006/lockedCanvas" xmlns:asvg="http://schemas.microsoft.com/office/drawing/2016/SVG/main" xmlns="" r:embed="rId36"/>
                  </a:ext>
                </a:extLst>
              </a:blip>
              <a:stretch>
                <a:fillRect/>
              </a:stretch>
            </p:blipFill>
            <p:spPr>
              <a:xfrm>
                <a:off x="3733801" y="3953589"/>
                <a:ext cx="457200" cy="599361"/>
              </a:xfrm>
              <a:prstGeom prst="rect">
                <a:avLst/>
              </a:prstGeom>
            </p:spPr>
          </p:pic>
        </p:grpSp>
        <p:grpSp>
          <p:nvGrpSpPr>
            <p:cNvPr id="10" name="Group 9"/>
            <p:cNvGrpSpPr/>
            <p:nvPr/>
          </p:nvGrpSpPr>
          <p:grpSpPr>
            <a:xfrm>
              <a:off x="4025152" y="4222017"/>
              <a:ext cx="1308848" cy="635733"/>
              <a:chOff x="3948952" y="4170377"/>
              <a:chExt cx="1308848" cy="635733"/>
            </a:xfrm>
          </p:grpSpPr>
          <p:sp>
            <p:nvSpPr>
              <p:cNvPr id="211" name="TextBox 121">
                <a:extLst>
                  <a:ext uri="{FF2B5EF4-FFF2-40B4-BE49-F238E27FC236}">
                    <a16:creationId xmlns:a16="http://schemas.microsoft.com/office/drawing/2014/main" xmlns="" id="{771E7D9F-AF28-43C5-BB5F-213BDF1662AB}"/>
                  </a:ext>
                </a:extLst>
              </p:cNvPr>
              <p:cNvSpPr txBox="1"/>
              <p:nvPr/>
            </p:nvSpPr>
            <p:spPr>
              <a:xfrm>
                <a:off x="4452969" y="4272101"/>
                <a:ext cx="8048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tx2">
                        <a:lumMod val="10000"/>
                      </a:schemeClr>
                    </a:solidFill>
                    <a:latin typeface="Arial" panose="020B0604020202020204" pitchFamily="34" charset="0"/>
                    <a:cs typeface="Arial" panose="020B0604020202020204" pitchFamily="34" charset="0"/>
                  </a:rPr>
                  <a:t>على</a:t>
                </a:r>
                <a:endParaRPr lang="en-US" sz="2000" dirty="0">
                  <a:solidFill>
                    <a:schemeClr val="tx2">
                      <a:lumMod val="10000"/>
                    </a:schemeClr>
                  </a:solidFill>
                  <a:latin typeface="Arial" panose="020B0604020202020204" pitchFamily="34" charset="0"/>
                  <a:cs typeface="Arial" panose="020B0604020202020204" pitchFamily="34" charset="0"/>
                </a:endParaRPr>
              </a:p>
            </p:txBody>
          </p:sp>
          <p:pic>
            <p:nvPicPr>
              <p:cNvPr id="212" name="Graphic 1088">
                <a:extLst>
                  <a:ext uri="{FF2B5EF4-FFF2-40B4-BE49-F238E27FC236}">
                    <a16:creationId xmlns:a16="http://schemas.microsoft.com/office/drawing/2014/main" xmlns="" id="{B7265E8C-0A26-4FAD-A5EF-E7A3FBBE98BC}"/>
                  </a:ext>
                </a:extLst>
              </p:cNvPr>
              <p:cNvPicPr>
                <a:picLocks noChangeAspect="1"/>
              </p:cNvPicPr>
              <p:nvPr/>
            </p:nvPicPr>
            <p:blipFill>
              <a:blip r:embed="rId37">
                <a:extLst>
                  <a:ext uri="{96DAC541-7B7A-43D3-8B79-37D633B846F1}">
                    <asvg:svgBlip xmlns:lc="http://schemas.openxmlformats.org/drawingml/2006/lockedCanvas" xmlns:asvg="http://schemas.microsoft.com/office/drawing/2016/SVG/main" xmlns="" r:embed="rId20"/>
                  </a:ext>
                </a:extLst>
              </a:blip>
              <a:stretch>
                <a:fillRect/>
              </a:stretch>
            </p:blipFill>
            <p:spPr>
              <a:xfrm>
                <a:off x="3948952" y="4170377"/>
                <a:ext cx="565635" cy="635733"/>
              </a:xfrm>
              <a:prstGeom prst="rect">
                <a:avLst/>
              </a:prstGeom>
            </p:spPr>
          </p:pic>
        </p:grpSp>
      </p:grpSp>
    </p:spTree>
    <p:extLst>
      <p:ext uri="{BB962C8B-B14F-4D97-AF65-F5344CB8AC3E}">
        <p14:creationId xmlns:p14="http://schemas.microsoft.com/office/powerpoint/2010/main" val="27546964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1027" name="Picture 3" descr="C:\Users\dell\Downloads\normalized.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l="8462" t="10864" r="8115" b="65788"/>
          <a:stretch/>
        </p:blipFill>
        <p:spPr bwMode="auto">
          <a:xfrm>
            <a:off x="430902" y="3638550"/>
            <a:ext cx="8234418" cy="14142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 uri="{28A0092B-C50C-407E-A947-70E740481C1C}">
                <a14:useLocalDpi xmlns:a14="http://schemas.microsoft.com/office/drawing/2010/main" val="0"/>
              </a:ext>
            </a:extLst>
          </a:blip>
          <a:srcRect l="8491" t="9374" r="8156" b="64972"/>
          <a:stretch/>
        </p:blipFill>
        <p:spPr bwMode="auto">
          <a:xfrm>
            <a:off x="457200" y="1733550"/>
            <a:ext cx="819761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Subtitle 1"/>
          <p:cNvSpPr>
            <a:spLocks noGrp="1"/>
          </p:cNvSpPr>
          <p:nvPr>
            <p:ph type="subTitle" idx="1"/>
          </p:nvPr>
        </p:nvSpPr>
        <p:spPr>
          <a:xfrm>
            <a:off x="1144001" y="819150"/>
            <a:ext cx="7111046" cy="707355"/>
          </a:xfrm>
          <a:prstGeom prst="roundRect">
            <a:avLst/>
          </a:prstGeom>
          <a:solidFill>
            <a:schemeClr val="bg1">
              <a:lumMod val="95000"/>
            </a:schemeClr>
          </a:solidFill>
        </p:spPr>
        <p:txBody>
          <a:bodyPr/>
          <a:lstStyle/>
          <a:p>
            <a:pPr marL="482600" indent="-342900" algn="l">
              <a:lnSpc>
                <a:spcPct val="150000"/>
              </a:lnSpc>
              <a:buFont typeface="Wingdings" pitchFamily="2" charset="2"/>
              <a:buChar char="Ø"/>
            </a:pPr>
            <a:r>
              <a:rPr lang="en-US" sz="2000" b="1" dirty="0" smtClean="0"/>
              <a:t>Normalization</a:t>
            </a:r>
            <a:r>
              <a:rPr lang="en-US" sz="2000" dirty="0" smtClean="0"/>
              <a:t>: </a:t>
            </a:r>
            <a:r>
              <a:rPr lang="en-US" sz="2000" dirty="0" smtClean="0">
                <a:sym typeface="Arial"/>
              </a:rPr>
              <a:t>scaling </a:t>
            </a:r>
            <a:r>
              <a:rPr lang="en-US" sz="2000" dirty="0">
                <a:sym typeface="Arial"/>
              </a:rPr>
              <a:t>the signals in identical </a:t>
            </a:r>
            <a:r>
              <a:rPr lang="en-US" sz="2000" dirty="0" smtClean="0">
                <a:sym typeface="Arial"/>
              </a:rPr>
              <a:t>level</a:t>
            </a:r>
            <a:endParaRPr lang="en-US" sz="2000" dirty="0"/>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8" name="Google Shape;454;p42"/>
          <p:cNvSpPr txBox="1">
            <a:spLocks noGrp="1"/>
          </p:cNvSpPr>
          <p:nvPr>
            <p:ph type="title"/>
          </p:nvPr>
        </p:nvSpPr>
        <p:spPr>
          <a:xfrm>
            <a:off x="2139410" y="209550"/>
            <a:ext cx="4262700" cy="619353"/>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2"/>
            </a:pPr>
            <a:r>
              <a:rPr lang="en-US" sz="2800" dirty="0" smtClean="0"/>
              <a:t>Preprocessing</a:t>
            </a:r>
            <a:endParaRPr sz="2800" b="1" dirty="0"/>
          </a:p>
        </p:txBody>
      </p:sp>
      <p:sp>
        <p:nvSpPr>
          <p:cNvPr id="62" name="TextBox 3"/>
          <p:cNvSpPr txBox="1"/>
          <p:nvPr/>
        </p:nvSpPr>
        <p:spPr>
          <a:xfrm>
            <a:off x="3719226" y="1581150"/>
            <a:ext cx="130997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Original Audio</a:t>
            </a:r>
            <a:endParaRPr lang="en-US" dirty="0"/>
          </a:p>
        </p:txBody>
      </p:sp>
      <p:sp>
        <p:nvSpPr>
          <p:cNvPr id="63" name="TextBox 3"/>
          <p:cNvSpPr txBox="1"/>
          <p:nvPr/>
        </p:nvSpPr>
        <p:spPr>
          <a:xfrm>
            <a:off x="3733800" y="3409950"/>
            <a:ext cx="1598515"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Normalized Audio</a:t>
            </a:r>
            <a:endParaRPr lang="en-US" dirty="0"/>
          </a:p>
        </p:txBody>
      </p:sp>
    </p:spTree>
    <p:extLst>
      <p:ext uri="{BB962C8B-B14F-4D97-AF65-F5344CB8AC3E}">
        <p14:creationId xmlns:p14="http://schemas.microsoft.com/office/powerpoint/2010/main" val="1670046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146" name="Subtitle 1"/>
          <p:cNvSpPr>
            <a:spLocks noGrp="1"/>
          </p:cNvSpPr>
          <p:nvPr>
            <p:ph type="subTitle" idx="1"/>
          </p:nvPr>
        </p:nvSpPr>
        <p:spPr>
          <a:xfrm>
            <a:off x="397341" y="783782"/>
            <a:ext cx="8604366" cy="778091"/>
          </a:xfrm>
          <a:prstGeom prst="roundRect">
            <a:avLst/>
          </a:prstGeom>
          <a:solidFill>
            <a:schemeClr val="bg1">
              <a:lumMod val="95000"/>
            </a:schemeClr>
          </a:solidFill>
        </p:spPr>
        <p:txBody>
          <a:bodyPr/>
          <a:lstStyle/>
          <a:p>
            <a:pPr marL="482600" indent="-342900" algn="l">
              <a:lnSpc>
                <a:spcPct val="150000"/>
              </a:lnSpc>
              <a:buFont typeface="Wingdings" pitchFamily="2" charset="2"/>
              <a:buChar char="Ø"/>
            </a:pPr>
            <a:r>
              <a:rPr lang="en-US" sz="2000" b="1" dirty="0"/>
              <a:t>Silence Removal</a:t>
            </a:r>
            <a:r>
              <a:rPr lang="en-US" sz="2000" dirty="0" smtClean="0"/>
              <a:t>: </a:t>
            </a:r>
            <a:r>
              <a:rPr lang="en-US" sz="1800" dirty="0">
                <a:sym typeface="Arial"/>
              </a:rPr>
              <a:t>trim leading and trailing silence </a:t>
            </a:r>
            <a:r>
              <a:rPr lang="en-US" sz="1800" dirty="0" smtClean="0">
                <a:sym typeface="Arial"/>
              </a:rPr>
              <a:t>from an </a:t>
            </a:r>
            <a:r>
              <a:rPr lang="en-US" sz="1800" dirty="0">
                <a:sym typeface="Arial"/>
              </a:rPr>
              <a:t>audio signal</a:t>
            </a:r>
            <a:endParaRPr lang="en-US" sz="1800" dirty="0"/>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8" name="Google Shape;454;p42"/>
          <p:cNvSpPr txBox="1">
            <a:spLocks noGrp="1"/>
          </p:cNvSpPr>
          <p:nvPr>
            <p:ph type="title"/>
          </p:nvPr>
        </p:nvSpPr>
        <p:spPr>
          <a:xfrm>
            <a:off x="2139410" y="209550"/>
            <a:ext cx="4262700" cy="619353"/>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2"/>
            </a:pPr>
            <a:r>
              <a:rPr lang="en-US" sz="2800" dirty="0" smtClean="0"/>
              <a:t>Preprocessing</a:t>
            </a:r>
            <a:endParaRPr sz="2800" b="1"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15636" y="1581150"/>
            <a:ext cx="8312728" cy="1813302"/>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15637" y="3364746"/>
            <a:ext cx="8312727" cy="1797804"/>
          </a:xfrm>
          <a:prstGeom prst="rect">
            <a:avLst/>
          </a:prstGeom>
        </p:spPr>
      </p:pic>
    </p:spTree>
    <p:extLst>
      <p:ext uri="{BB962C8B-B14F-4D97-AF65-F5344CB8AC3E}">
        <p14:creationId xmlns:p14="http://schemas.microsoft.com/office/powerpoint/2010/main" val="867077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146" name="Google Shape;454;p42"/>
          <p:cNvSpPr txBox="1">
            <a:spLocks noGrp="1"/>
          </p:cNvSpPr>
          <p:nvPr>
            <p:ph type="title"/>
          </p:nvPr>
        </p:nvSpPr>
        <p:spPr>
          <a:xfrm>
            <a:off x="2634409" y="154888"/>
            <a:ext cx="3875182" cy="511862"/>
          </a:xfrm>
          <a:prstGeom prst="rect">
            <a:avLst/>
          </a:prstGeom>
        </p:spPr>
        <p:txBody>
          <a:bodyPr spcFirstLastPara="1" wrap="square" lIns="91425" tIns="91425" rIns="91425" bIns="91425" anchor="ctr" anchorCtr="0">
            <a:noAutofit/>
          </a:bodyPr>
          <a:lstStyle/>
          <a:p>
            <a:pPr marL="514350" indent="-514350">
              <a:buSzPct val="120000"/>
              <a:buFont typeface="+mj-lt"/>
              <a:buAutoNum type="arabicPeriod" startAt="3"/>
            </a:pPr>
            <a:r>
              <a:rPr lang="en-US" sz="2800" dirty="0" smtClean="0"/>
              <a:t>Feature Extraction</a:t>
            </a:r>
            <a:endParaRPr lang="en-US" sz="2800" dirty="0"/>
          </a:p>
        </p:txBody>
      </p:sp>
      <p:pic>
        <p:nvPicPr>
          <p:cNvPr id="178" name="Picture 177"/>
          <p:cNvPicPr/>
          <p:nvPr/>
        </p:nvPicPr>
        <p:blipFill rotWithShape="1">
          <a:blip r:embed="rId3">
            <a:extLst>
              <a:ext uri="{28A0092B-C50C-407E-A947-70E740481C1C}">
                <a14:useLocalDpi xmlns:a14="http://schemas.microsoft.com/office/drawing/2010/main" val="0"/>
              </a:ext>
            </a:extLst>
          </a:blip>
          <a:srcRect l="9135" t="13537" r="8430" b="33941"/>
          <a:stretch/>
        </p:blipFill>
        <p:spPr bwMode="auto">
          <a:xfrm>
            <a:off x="463728" y="1200149"/>
            <a:ext cx="8680272" cy="3943351"/>
          </a:xfrm>
          <a:prstGeom prst="rect">
            <a:avLst/>
          </a:prstGeom>
          <a:ln>
            <a:noFill/>
          </a:ln>
          <a:extLst>
            <a:ext uri="{53640926-AAD7-44D8-BBD7-CCE9431645EC}">
              <a14:shadowObscured xmlns:a14="http://schemas.microsoft.com/office/drawing/2010/main"/>
            </a:ext>
          </a:extLst>
        </p:spPr>
      </p:pic>
      <p:sp>
        <p:nvSpPr>
          <p:cNvPr id="179" name="Google Shape;714;p52"/>
          <p:cNvSpPr txBox="1"/>
          <p:nvPr/>
        </p:nvSpPr>
        <p:spPr>
          <a:xfrm>
            <a:off x="1165643" y="621579"/>
            <a:ext cx="6812714" cy="520542"/>
          </a:xfrm>
          <a:prstGeom prst="rect">
            <a:avLst/>
          </a:prstGeom>
          <a:noFill/>
          <a:ln>
            <a:noFill/>
          </a:ln>
        </p:spPr>
        <p:txBody>
          <a:bodyPr spcFirstLastPara="1" wrap="square" lIns="91425" tIns="91425" rIns="91425" bIns="91425" anchor="t" anchorCtr="0">
            <a:noAutofit/>
          </a:bodyPr>
          <a:lstStyle/>
          <a:p>
            <a:pPr lvl="0" algn="ctr"/>
            <a:r>
              <a:rPr lang="en-US" sz="2800" b="1" dirty="0" smtClean="0">
                <a:solidFill>
                  <a:schemeClr val="accent5">
                    <a:lumMod val="50000"/>
                  </a:schemeClr>
                </a:solidFill>
                <a:latin typeface="Lato"/>
                <a:ea typeface="Lato"/>
                <a:cs typeface="Lato"/>
                <a:sym typeface="Lato"/>
              </a:rPr>
              <a:t>Short-Time Energy &amp;Zero </a:t>
            </a:r>
            <a:r>
              <a:rPr lang="en-US" sz="2800" b="1" dirty="0">
                <a:solidFill>
                  <a:schemeClr val="accent5">
                    <a:lumMod val="50000"/>
                  </a:schemeClr>
                </a:solidFill>
                <a:latin typeface="Lato"/>
                <a:ea typeface="Lato"/>
                <a:cs typeface="Lato"/>
                <a:sym typeface="Lato"/>
              </a:rPr>
              <a:t>crossing Rate</a:t>
            </a:r>
            <a:endParaRPr sz="2800" b="1" dirty="0">
              <a:solidFill>
                <a:schemeClr val="accent5">
                  <a:lumMod val="50000"/>
                </a:schemeClr>
              </a:solidFill>
              <a:latin typeface="Lato"/>
              <a:ea typeface="Lato"/>
              <a:cs typeface="Lato"/>
              <a:sym typeface="Lato"/>
            </a:endParaRPr>
          </a:p>
        </p:txBody>
      </p:sp>
      <p:sp>
        <p:nvSpPr>
          <p:cNvPr id="32" name="Google Shape;355;p38">
            <a:hlinkClick r:id="" action="ppaction://hlinkshowjump?jump=previousslide"/>
          </p:cNvPr>
          <p:cNvSpPr/>
          <p:nvPr/>
        </p:nvSpPr>
        <p:spPr>
          <a:xfrm flipH="1">
            <a:off x="152400" y="4705350"/>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381193" y="4705350"/>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80" name="TextBox 2"/>
          <p:cNvSpPr txBox="1"/>
          <p:nvPr/>
        </p:nvSpPr>
        <p:spPr>
          <a:xfrm>
            <a:off x="4599547" y="4854773"/>
            <a:ext cx="75656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Time</a:t>
            </a:r>
            <a:endParaRPr lang="en-US" dirty="0"/>
          </a:p>
        </p:txBody>
      </p:sp>
      <p:sp>
        <p:nvSpPr>
          <p:cNvPr id="181" name="TextBox 3"/>
          <p:cNvSpPr txBox="1"/>
          <p:nvPr/>
        </p:nvSpPr>
        <p:spPr>
          <a:xfrm rot="16200000">
            <a:off x="-95166" y="2089391"/>
            <a:ext cx="98135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Amplitude</a:t>
            </a:r>
            <a:endParaRPr lang="en-US" dirty="0"/>
          </a:p>
        </p:txBody>
      </p:sp>
      <p:sp>
        <p:nvSpPr>
          <p:cNvPr id="184" name="TextBox 3"/>
          <p:cNvSpPr txBox="1"/>
          <p:nvPr/>
        </p:nvSpPr>
        <p:spPr>
          <a:xfrm rot="16200000">
            <a:off x="-77937" y="3851021"/>
            <a:ext cx="98135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Amplitude</a:t>
            </a:r>
            <a:endParaRPr lang="en-US" dirty="0"/>
          </a:p>
        </p:txBody>
      </p:sp>
    </p:spTree>
    <p:extLst>
      <p:ext uri="{BB962C8B-B14F-4D97-AF65-F5344CB8AC3E}">
        <p14:creationId xmlns:p14="http://schemas.microsoft.com/office/powerpoint/2010/main" val="280487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9" name="Google Shape;454;p42"/>
          <p:cNvSpPr txBox="1">
            <a:spLocks noGrp="1"/>
          </p:cNvSpPr>
          <p:nvPr>
            <p:ph type="title"/>
          </p:nvPr>
        </p:nvSpPr>
        <p:spPr>
          <a:xfrm>
            <a:off x="1139440" y="307288"/>
            <a:ext cx="6865121" cy="511862"/>
          </a:xfrm>
          <a:prstGeom prst="rect">
            <a:avLst/>
          </a:prstGeom>
        </p:spPr>
        <p:txBody>
          <a:bodyPr spcFirstLastPara="1" wrap="square" lIns="91425" tIns="91425" rIns="91425" bIns="91425" anchor="ctr" anchorCtr="0">
            <a:noAutofit/>
          </a:bodyPr>
          <a:lstStyle/>
          <a:p>
            <a:pPr marL="457200" lvl="0" indent="-457200">
              <a:buSzPct val="120000"/>
              <a:buFont typeface="+mj-lt"/>
              <a:buAutoNum type="arabicPeriod" startAt="3"/>
            </a:pPr>
            <a:r>
              <a:rPr lang="en-US" sz="2800" dirty="0"/>
              <a:t>Feature Extraction</a:t>
            </a:r>
          </a:p>
        </p:txBody>
      </p:sp>
      <p:sp>
        <p:nvSpPr>
          <p:cNvPr id="30" name="Google Shape;714;p52"/>
          <p:cNvSpPr txBox="1"/>
          <p:nvPr/>
        </p:nvSpPr>
        <p:spPr>
          <a:xfrm>
            <a:off x="825008" y="742950"/>
            <a:ext cx="7493985" cy="572596"/>
          </a:xfrm>
          <a:prstGeom prst="rect">
            <a:avLst/>
          </a:prstGeom>
          <a:noFill/>
          <a:ln>
            <a:noFill/>
          </a:ln>
        </p:spPr>
        <p:txBody>
          <a:bodyPr spcFirstLastPara="1" wrap="square" lIns="91425" tIns="91425" rIns="91425" bIns="91425" anchor="t" anchorCtr="0">
            <a:noAutofit/>
          </a:bodyPr>
          <a:lstStyle/>
          <a:p>
            <a:pPr lvl="0" algn="ctr"/>
            <a:r>
              <a:rPr lang="en-US" sz="2800" b="1" dirty="0" smtClean="0">
                <a:solidFill>
                  <a:schemeClr val="accent5">
                    <a:lumMod val="50000"/>
                  </a:schemeClr>
                </a:solidFill>
                <a:latin typeface="Lato"/>
                <a:ea typeface="Lato"/>
                <a:cs typeface="Lato"/>
                <a:sym typeface="Lato"/>
              </a:rPr>
              <a:t>Mel-Frequency </a:t>
            </a:r>
            <a:r>
              <a:rPr lang="en-US" sz="2800" b="1" dirty="0" err="1">
                <a:solidFill>
                  <a:schemeClr val="accent5">
                    <a:lumMod val="50000"/>
                  </a:schemeClr>
                </a:solidFill>
                <a:latin typeface="Lato"/>
                <a:ea typeface="Lato"/>
                <a:cs typeface="Lato"/>
                <a:sym typeface="Lato"/>
              </a:rPr>
              <a:t>Cepstral</a:t>
            </a:r>
            <a:r>
              <a:rPr lang="en-US" sz="2800" b="1" dirty="0">
                <a:solidFill>
                  <a:schemeClr val="accent5">
                    <a:lumMod val="50000"/>
                  </a:schemeClr>
                </a:solidFill>
                <a:latin typeface="Lato"/>
                <a:ea typeface="Lato"/>
                <a:cs typeface="Lato"/>
                <a:sym typeface="Lato"/>
              </a:rPr>
              <a:t> Coefficients (MFCCs)</a:t>
            </a:r>
            <a:endParaRPr sz="2800" b="1" dirty="0">
              <a:solidFill>
                <a:schemeClr val="accent5">
                  <a:lumMod val="50000"/>
                </a:schemeClr>
              </a:solidFill>
              <a:latin typeface="Lato"/>
              <a:ea typeface="Lato"/>
              <a:cs typeface="Lato"/>
              <a:sym typeface="Lato"/>
            </a:endParaRPr>
          </a:p>
        </p:txBody>
      </p:sp>
      <p:grpSp>
        <p:nvGrpSpPr>
          <p:cNvPr id="3" name="Group 2"/>
          <p:cNvGrpSpPr/>
          <p:nvPr/>
        </p:nvGrpSpPr>
        <p:grpSpPr>
          <a:xfrm>
            <a:off x="3770142" y="1352550"/>
            <a:ext cx="4916658" cy="3581400"/>
            <a:chOff x="1763911" y="1352550"/>
            <a:chExt cx="6544072" cy="3581400"/>
          </a:xfrm>
        </p:grpSpPr>
        <p:pic>
          <p:nvPicPr>
            <p:cNvPr id="51" name="Picture 50"/>
            <p:cNvPicPr>
              <a:picLocks noChangeAspect="1"/>
            </p:cNvPicPr>
            <p:nvPr/>
          </p:nvPicPr>
          <p:blipFill rotWithShape="1">
            <a:blip r:embed="rId3">
              <a:extLst>
                <a:ext uri="{28A0092B-C50C-407E-A947-70E740481C1C}">
                  <a14:useLocalDpi xmlns:a14="http://schemas.microsoft.com/office/drawing/2010/main" val="0"/>
                </a:ext>
              </a:extLst>
            </a:blip>
            <a:srcRect l="12297" t="11324" r="9205" b="10165"/>
            <a:stretch/>
          </p:blipFill>
          <p:spPr>
            <a:xfrm>
              <a:off x="2179321" y="1660326"/>
              <a:ext cx="6128662" cy="2965847"/>
            </a:xfrm>
            <a:prstGeom prst="rect">
              <a:avLst/>
            </a:prstGeom>
          </p:spPr>
        </p:pic>
        <p:sp>
          <p:nvSpPr>
            <p:cNvPr id="31" name="TextBox 2"/>
            <p:cNvSpPr txBox="1"/>
            <p:nvPr/>
          </p:nvSpPr>
          <p:spPr>
            <a:xfrm>
              <a:off x="4954102" y="4626173"/>
              <a:ext cx="1599098"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Time(s)</a:t>
              </a:r>
              <a:endParaRPr lang="en-US" dirty="0"/>
            </a:p>
          </p:txBody>
        </p:sp>
        <p:sp>
          <p:nvSpPr>
            <p:cNvPr id="33" name="TextBox 4"/>
            <p:cNvSpPr txBox="1"/>
            <p:nvPr/>
          </p:nvSpPr>
          <p:spPr>
            <a:xfrm>
              <a:off x="4495800" y="1352550"/>
              <a:ext cx="2524766"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MFCC Feature</a:t>
              </a:r>
              <a:endParaRPr lang="en-US" dirty="0"/>
            </a:p>
          </p:txBody>
        </p:sp>
        <p:sp>
          <p:nvSpPr>
            <p:cNvPr id="50" name="TextBox 5"/>
            <p:cNvSpPr txBox="1"/>
            <p:nvPr/>
          </p:nvSpPr>
          <p:spPr>
            <a:xfrm rot="16200000">
              <a:off x="871529" y="2847572"/>
              <a:ext cx="209254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MFCC Coefficients</a:t>
              </a:r>
              <a:endParaRPr lang="en-US" dirty="0"/>
            </a:p>
          </p:txBody>
        </p:sp>
      </p:grpSp>
      <p:pic>
        <p:nvPicPr>
          <p:cNvPr id="2050" name="Picture 2" descr="E:\Seminar\icons\0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0198" y="1660327"/>
            <a:ext cx="3149802" cy="296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377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762000" y="231088"/>
            <a:ext cx="6865121"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4"/>
            </a:pPr>
            <a:r>
              <a:rPr lang="en-US" sz="2800" dirty="0" smtClean="0"/>
              <a:t>Dynamic </a:t>
            </a:r>
            <a:r>
              <a:rPr lang="en-US" sz="2800" dirty="0"/>
              <a:t>time warping(DTW)</a:t>
            </a: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72" y="895350"/>
            <a:ext cx="8294034" cy="3777279"/>
          </a:xfrm>
          <a:prstGeom prst="rect">
            <a:avLst/>
          </a:prstGeom>
          <a:ln>
            <a:noFill/>
          </a:ln>
          <a:effectLst>
            <a:softEdge rad="112500"/>
          </a:effectLst>
        </p:spPr>
      </p:pic>
      <p:sp>
        <p:nvSpPr>
          <p:cNvPr id="51" name="TextBox 2"/>
          <p:cNvSpPr txBox="1"/>
          <p:nvPr/>
        </p:nvSpPr>
        <p:spPr>
          <a:xfrm>
            <a:off x="4599547" y="4495589"/>
            <a:ext cx="75656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Time</a:t>
            </a:r>
            <a:endParaRPr lang="en-US" dirty="0"/>
          </a:p>
        </p:txBody>
      </p:sp>
      <p:sp>
        <p:nvSpPr>
          <p:cNvPr id="52" name="TextBox 3"/>
          <p:cNvSpPr txBox="1"/>
          <p:nvPr/>
        </p:nvSpPr>
        <p:spPr>
          <a:xfrm rot="16200000">
            <a:off x="44209" y="2630100"/>
            <a:ext cx="98135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Amplitude</a:t>
            </a:r>
            <a:endParaRPr lang="en-US" dirty="0"/>
          </a:p>
        </p:txBody>
      </p:sp>
    </p:spTree>
    <p:extLst>
      <p:ext uri="{BB962C8B-B14F-4D97-AF65-F5344CB8AC3E}">
        <p14:creationId xmlns:p14="http://schemas.microsoft.com/office/powerpoint/2010/main" val="3619968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762000" y="231088"/>
            <a:ext cx="6865121"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4"/>
            </a:pPr>
            <a:r>
              <a:rPr lang="en-US" sz="2800" dirty="0" smtClean="0"/>
              <a:t>Dynamic </a:t>
            </a:r>
            <a:r>
              <a:rPr lang="en-US" sz="2800" dirty="0"/>
              <a:t>time warping(DTW)</a:t>
            </a:r>
          </a:p>
        </p:txBody>
      </p:sp>
      <p:grpSp>
        <p:nvGrpSpPr>
          <p:cNvPr id="4" name="Group 3"/>
          <p:cNvGrpSpPr/>
          <p:nvPr/>
        </p:nvGrpSpPr>
        <p:grpSpPr>
          <a:xfrm>
            <a:off x="228600" y="1015266"/>
            <a:ext cx="5029200" cy="3918682"/>
            <a:chOff x="990600" y="882455"/>
            <a:chExt cx="5029200" cy="3354728"/>
          </a:xfrm>
        </p:grpSpPr>
        <p:sp>
          <p:nvSpPr>
            <p:cNvPr id="57" name="TextBox 2"/>
            <p:cNvSpPr txBox="1"/>
            <p:nvPr/>
          </p:nvSpPr>
          <p:spPr>
            <a:xfrm>
              <a:off x="3429000" y="4005946"/>
              <a:ext cx="674312" cy="23123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Time</a:t>
              </a:r>
              <a:endParaRPr lang="en-US" dirty="0"/>
            </a:p>
          </p:txBody>
        </p:sp>
        <p:sp>
          <p:nvSpPr>
            <p:cNvPr id="58" name="TextBox 3"/>
            <p:cNvSpPr txBox="1"/>
            <p:nvPr/>
          </p:nvSpPr>
          <p:spPr>
            <a:xfrm rot="16200000">
              <a:off x="696129" y="3143278"/>
              <a:ext cx="865943"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t>Amplitude</a:t>
              </a:r>
              <a:endParaRPr lang="en-US" dirty="0"/>
            </a:p>
          </p:txBody>
        </p:sp>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l="10368" t="21286" r="9263" b="12306"/>
            <a:stretch/>
          </p:blipFill>
          <p:spPr>
            <a:xfrm>
              <a:off x="1219200" y="882455"/>
              <a:ext cx="4800600" cy="3085542"/>
            </a:xfrm>
            <a:prstGeom prst="rect">
              <a:avLst/>
            </a:prstGeom>
          </p:spPr>
        </p:pic>
        <p:sp>
          <p:nvSpPr>
            <p:cNvPr id="60" name="TextBox 3"/>
            <p:cNvSpPr txBox="1"/>
            <p:nvPr/>
          </p:nvSpPr>
          <p:spPr>
            <a:xfrm rot="16200000">
              <a:off x="696128" y="1494623"/>
              <a:ext cx="865943"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t>Amplitude</a:t>
              </a:r>
              <a:endParaRPr lang="en-US" dirty="0"/>
            </a:p>
          </p:txBody>
        </p:sp>
      </p:grpSp>
      <p:grpSp>
        <p:nvGrpSpPr>
          <p:cNvPr id="5" name="Group 4"/>
          <p:cNvGrpSpPr/>
          <p:nvPr/>
        </p:nvGrpSpPr>
        <p:grpSpPr>
          <a:xfrm>
            <a:off x="5372551" y="1089585"/>
            <a:ext cx="3695247" cy="3920565"/>
            <a:chOff x="6078787" y="870139"/>
            <a:chExt cx="2989013" cy="3380988"/>
          </a:xfrm>
        </p:grpSpPr>
        <p:pic>
          <p:nvPicPr>
            <p:cNvPr id="61" name="Picture 60"/>
            <p:cNvPicPr>
              <a:picLocks noChangeAspect="1"/>
            </p:cNvPicPr>
            <p:nvPr/>
          </p:nvPicPr>
          <p:blipFill rotWithShape="1">
            <a:blip r:embed="rId4">
              <a:extLst>
                <a:ext uri="{28A0092B-C50C-407E-A947-70E740481C1C}">
                  <a14:useLocalDpi xmlns:a14="http://schemas.microsoft.com/office/drawing/2010/main" val="0"/>
                </a:ext>
              </a:extLst>
            </a:blip>
            <a:srcRect l="9453" t="32271" r="68550" b="20179"/>
            <a:stretch/>
          </p:blipFill>
          <p:spPr>
            <a:xfrm>
              <a:off x="6294056" y="870139"/>
              <a:ext cx="2773744" cy="3021919"/>
            </a:xfrm>
            <a:prstGeom prst="rect">
              <a:avLst/>
            </a:prstGeom>
          </p:spPr>
        </p:pic>
        <p:sp>
          <p:nvSpPr>
            <p:cNvPr id="62" name="TextBox 3"/>
            <p:cNvSpPr txBox="1"/>
            <p:nvPr/>
          </p:nvSpPr>
          <p:spPr>
            <a:xfrm rot="16200000">
              <a:off x="5554285" y="2360566"/>
              <a:ext cx="1326004" cy="276999"/>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t>Reference Audio</a:t>
              </a:r>
              <a:endParaRPr lang="en-US" dirty="0"/>
            </a:p>
          </p:txBody>
        </p:sp>
        <p:sp>
          <p:nvSpPr>
            <p:cNvPr id="63" name="TextBox 2"/>
            <p:cNvSpPr txBox="1"/>
            <p:nvPr/>
          </p:nvSpPr>
          <p:spPr>
            <a:xfrm>
              <a:off x="7162160" y="3943350"/>
              <a:ext cx="1589993"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t>Recorded Audio</a:t>
              </a:r>
              <a:endParaRPr lang="en-US" dirty="0"/>
            </a:p>
          </p:txBody>
        </p:sp>
      </p:grpSp>
      <p:sp>
        <p:nvSpPr>
          <p:cNvPr id="50" name="TextBox 3"/>
          <p:cNvSpPr txBox="1"/>
          <p:nvPr/>
        </p:nvSpPr>
        <p:spPr>
          <a:xfrm>
            <a:off x="2559982" y="4291868"/>
            <a:ext cx="803425" cy="305233"/>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ar-EG" sz="1800" b="1" dirty="0" smtClean="0">
                <a:solidFill>
                  <a:schemeClr val="accent5">
                    <a:lumMod val="50000"/>
                  </a:schemeClr>
                </a:solidFill>
              </a:rPr>
              <a:t>مصطفى</a:t>
            </a:r>
            <a:endParaRPr lang="en-US" sz="2000" b="1" dirty="0">
              <a:solidFill>
                <a:schemeClr val="accent5">
                  <a:lumMod val="50000"/>
                </a:schemeClr>
              </a:solidFill>
            </a:endParaRPr>
          </a:p>
        </p:txBody>
      </p:sp>
      <p:sp>
        <p:nvSpPr>
          <p:cNvPr id="51" name="TextBox 3"/>
          <p:cNvSpPr txBox="1"/>
          <p:nvPr/>
        </p:nvSpPr>
        <p:spPr>
          <a:xfrm>
            <a:off x="1468077" y="983218"/>
            <a:ext cx="526106"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ar-EG" sz="1800" b="1" dirty="0" smtClean="0">
                <a:solidFill>
                  <a:schemeClr val="accent5">
                    <a:lumMod val="50000"/>
                  </a:schemeClr>
                </a:solidFill>
              </a:rPr>
              <a:t>مص</a:t>
            </a:r>
            <a:endParaRPr lang="en-US" b="1" dirty="0">
              <a:solidFill>
                <a:schemeClr val="accent5">
                  <a:lumMod val="50000"/>
                </a:schemeClr>
              </a:solidFill>
            </a:endParaRPr>
          </a:p>
        </p:txBody>
      </p:sp>
      <p:sp>
        <p:nvSpPr>
          <p:cNvPr id="52" name="TextBox 3"/>
          <p:cNvSpPr txBox="1"/>
          <p:nvPr/>
        </p:nvSpPr>
        <p:spPr>
          <a:xfrm>
            <a:off x="2844327" y="966816"/>
            <a:ext cx="508473"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ar-EG" sz="1800" b="1" dirty="0" smtClean="0">
                <a:solidFill>
                  <a:schemeClr val="accent5">
                    <a:lumMod val="50000"/>
                  </a:schemeClr>
                </a:solidFill>
              </a:rPr>
              <a:t>طفى</a:t>
            </a:r>
            <a:endParaRPr lang="en-US" b="1" dirty="0">
              <a:solidFill>
                <a:schemeClr val="accent5">
                  <a:lumMod val="50000"/>
                </a:schemeClr>
              </a:solidFill>
            </a:endParaRPr>
          </a:p>
        </p:txBody>
      </p:sp>
    </p:spTree>
    <p:extLst>
      <p:ext uri="{BB962C8B-B14F-4D97-AF65-F5344CB8AC3E}">
        <p14:creationId xmlns:p14="http://schemas.microsoft.com/office/powerpoint/2010/main" val="2226541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9" name="Google Shape;259;p35">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60" name="Google Shape;260;p35">
            <a:hlinkClick r:id="rId3" action="ppaction://hlinksldjump"/>
          </p:cNvPr>
          <p:cNvSpPr/>
          <p:nvPr/>
        </p:nvSpPr>
        <p:spPr>
          <a:xfrm>
            <a:off x="346638" y="478379"/>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61" name="Google Shape;261;p35">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nvGrpSpPr>
          <p:cNvPr id="52" name="Group 51"/>
          <p:cNvGrpSpPr/>
          <p:nvPr/>
        </p:nvGrpSpPr>
        <p:grpSpPr>
          <a:xfrm>
            <a:off x="7341841" y="464286"/>
            <a:ext cx="1723083" cy="451591"/>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3728"/>
          <a:stretch/>
        </p:blipFill>
        <p:spPr>
          <a:xfrm>
            <a:off x="6902570" y="2917282"/>
            <a:ext cx="2241430" cy="2226217"/>
          </a:xfrm>
          <a:prstGeom prst="rect">
            <a:avLst/>
          </a:prstGeom>
        </p:spPr>
      </p:pic>
      <p:sp>
        <p:nvSpPr>
          <p:cNvPr id="2" name="Subtitle 1"/>
          <p:cNvSpPr>
            <a:spLocks noGrp="1"/>
          </p:cNvSpPr>
          <p:nvPr>
            <p:ph type="subTitle" idx="1"/>
          </p:nvPr>
        </p:nvSpPr>
        <p:spPr>
          <a:xfrm>
            <a:off x="1633552" y="1123950"/>
            <a:ext cx="5876897" cy="1516279"/>
          </a:xfrm>
        </p:spPr>
        <p:txBody>
          <a:bodyPr/>
          <a:lstStyle/>
          <a:p>
            <a:r>
              <a:rPr lang="en-US" sz="3200" dirty="0" smtClean="0"/>
              <a:t>We all know how difficult it can be if you struggle to express your thoughts in speech</a:t>
            </a:r>
            <a:endParaRPr lang="en-US" sz="3200" dirty="0"/>
          </a:p>
        </p:txBody>
      </p:sp>
      <p:grpSp>
        <p:nvGrpSpPr>
          <p:cNvPr id="16" name="Group 15"/>
          <p:cNvGrpSpPr/>
          <p:nvPr/>
        </p:nvGrpSpPr>
        <p:grpSpPr>
          <a:xfrm>
            <a:off x="1295400" y="2712720"/>
            <a:ext cx="4343400" cy="2430779"/>
            <a:chOff x="1295400" y="2712720"/>
            <a:chExt cx="4343400" cy="2430779"/>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3257550"/>
              <a:ext cx="4343400" cy="188594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17181" r="22866" b="5667"/>
            <a:stretch/>
          </p:blipFill>
          <p:spPr>
            <a:xfrm>
              <a:off x="3086100" y="2712720"/>
              <a:ext cx="1264920" cy="1078230"/>
            </a:xfrm>
            <a:prstGeom prst="ellipse">
              <a:avLst/>
            </a:prstGeom>
          </p:spPr>
        </p:pic>
      </p:grpSp>
    </p:spTree>
    <p:extLst>
      <p:ext uri="{BB962C8B-B14F-4D97-AF65-F5344CB8AC3E}">
        <p14:creationId xmlns:p14="http://schemas.microsoft.com/office/powerpoint/2010/main" val="23589858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1302781" y="688288"/>
            <a:ext cx="6241019"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5"/>
            </a:pPr>
            <a:r>
              <a:rPr lang="en-US" sz="2800" dirty="0" smtClean="0"/>
              <a:t>Design and Implementation</a:t>
            </a:r>
            <a:endParaRPr lang="en-US" sz="2800" dirty="0"/>
          </a:p>
        </p:txBody>
      </p:sp>
      <p:sp>
        <p:nvSpPr>
          <p:cNvPr id="50" name="Subtitle 1"/>
          <p:cNvSpPr>
            <a:spLocks noGrp="1"/>
          </p:cNvSpPr>
          <p:nvPr>
            <p:ph type="subTitle" idx="1"/>
          </p:nvPr>
        </p:nvSpPr>
        <p:spPr>
          <a:xfrm>
            <a:off x="609600" y="3181350"/>
            <a:ext cx="4014000" cy="1378435"/>
          </a:xfrm>
          <a:prstGeom prst="roundRect">
            <a:avLst/>
          </a:prstGeom>
          <a:solidFill>
            <a:schemeClr val="bg1">
              <a:lumMod val="95000"/>
            </a:schemeClr>
          </a:solidFill>
        </p:spPr>
        <p:txBody>
          <a:bodyPr/>
          <a:lstStyle/>
          <a:p>
            <a:pPr marL="139700" indent="0">
              <a:lnSpc>
                <a:spcPct val="150000"/>
              </a:lnSpc>
            </a:pPr>
            <a:r>
              <a:rPr lang="en-US" sz="2000" dirty="0" smtClean="0"/>
              <a:t>Database </a:t>
            </a:r>
            <a:r>
              <a:rPr lang="en-US" sz="2000" dirty="0"/>
              <a:t>System </a:t>
            </a:r>
            <a:endParaRPr lang="en-US" sz="2000" dirty="0" smtClean="0"/>
          </a:p>
          <a:p>
            <a:pPr marL="139700" indent="0">
              <a:lnSpc>
                <a:spcPct val="150000"/>
              </a:lnSpc>
            </a:pPr>
            <a:r>
              <a:rPr lang="en-US" sz="2000" dirty="0" smtClean="0"/>
              <a:t>(secure </a:t>
            </a:r>
            <a:r>
              <a:rPr lang="en-US" sz="2000" dirty="0"/>
              <a:t>and </a:t>
            </a:r>
            <a:r>
              <a:rPr lang="en-US" sz="2000" dirty="0" smtClean="0"/>
              <a:t>retrievable)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078" y="1616967"/>
            <a:ext cx="1489888" cy="14898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634" y="1657350"/>
            <a:ext cx="1354444" cy="1354444"/>
          </a:xfrm>
          <a:prstGeom prst="rect">
            <a:avLst/>
          </a:prstGeom>
        </p:spPr>
      </p:pic>
      <p:sp>
        <p:nvSpPr>
          <p:cNvPr id="51" name="Subtitle 1"/>
          <p:cNvSpPr txBox="1">
            <a:spLocks/>
          </p:cNvSpPr>
          <p:nvPr/>
        </p:nvSpPr>
        <p:spPr>
          <a:xfrm>
            <a:off x="4800600" y="3174515"/>
            <a:ext cx="4014000" cy="1378435"/>
          </a:xfrm>
          <a:prstGeom prst="roundRect">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nSpc>
                <a:spcPct val="150000"/>
              </a:lnSpc>
            </a:pPr>
            <a:r>
              <a:rPr lang="en-US" sz="2000" dirty="0" smtClean="0"/>
              <a:t>User Interface</a:t>
            </a:r>
          </a:p>
          <a:p>
            <a:pPr marL="139700" indent="0">
              <a:lnSpc>
                <a:spcPct val="150000"/>
              </a:lnSpc>
            </a:pPr>
            <a:r>
              <a:rPr lang="en-US" sz="1800" dirty="0" smtClean="0"/>
              <a:t>(easy and convenient for all ages)</a:t>
            </a:r>
            <a:endParaRPr lang="en-US" sz="18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346" y="1657350"/>
            <a:ext cx="1284054" cy="128405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800" y="1657350"/>
            <a:ext cx="1284054" cy="1284054"/>
          </a:xfrm>
          <a:prstGeom prst="rect">
            <a:avLst/>
          </a:prstGeom>
        </p:spPr>
      </p:pic>
    </p:spTree>
    <p:extLst>
      <p:ext uri="{BB962C8B-B14F-4D97-AF65-F5344CB8AC3E}">
        <p14:creationId xmlns:p14="http://schemas.microsoft.com/office/powerpoint/2010/main" val="3193812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6" name="Google Shape;454;p42"/>
          <p:cNvSpPr txBox="1">
            <a:spLocks/>
          </p:cNvSpPr>
          <p:nvPr/>
        </p:nvSpPr>
        <p:spPr>
          <a:xfrm>
            <a:off x="2063248" y="57150"/>
            <a:ext cx="4688970" cy="619353"/>
          </a:xfrm>
          <a:prstGeom prst="round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Lato"/>
              <a:buNone/>
              <a:defRPr sz="5200" b="1" i="0" u="none" strike="noStrike" cap="none">
                <a:solidFill>
                  <a:schemeClr val="dk1"/>
                </a:solidFill>
                <a:latin typeface="Lato"/>
                <a:ea typeface="Lato"/>
                <a:cs typeface="Lato"/>
                <a:sym typeface="Lato"/>
              </a:defRPr>
            </a:lvl1pPr>
            <a:lvl2pPr marR="0" lvl="1"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2pPr>
            <a:lvl3pPr marR="0" lvl="2"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3pPr>
            <a:lvl4pPr marR="0" lvl="3"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4pPr>
            <a:lvl5pPr marR="0" lvl="4"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5pPr>
            <a:lvl6pPr marR="0" lvl="5"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6pPr>
            <a:lvl7pPr marR="0" lvl="6"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7pPr>
            <a:lvl8pPr marR="0" lvl="7"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8pPr>
            <a:lvl9pPr marR="0" lvl="8" algn="ctr"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9pPr>
          </a:lstStyle>
          <a:p>
            <a:pPr algn="l"/>
            <a:r>
              <a:rPr lang="en-US" sz="3600" dirty="0" smtClean="0">
                <a:solidFill>
                  <a:schemeClr val="accent2"/>
                </a:solidFill>
              </a:rPr>
              <a:t>Assistant </a:t>
            </a:r>
            <a:r>
              <a:rPr lang="ar-EG" sz="3600" dirty="0" smtClean="0">
                <a:solidFill>
                  <a:schemeClr val="accent2"/>
                </a:solidFill>
              </a:rPr>
              <a:t>المساعد   </a:t>
            </a:r>
            <a:endParaRPr lang="ar-EG" sz="3600" dirty="0">
              <a:solidFill>
                <a:schemeClr val="accent2"/>
              </a:solidFill>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57150"/>
            <a:ext cx="687925" cy="544565"/>
          </a:xfrm>
          <a:prstGeom prst="rect">
            <a:avLst/>
          </a:prstGeom>
        </p:spPr>
      </p:pic>
      <p:grpSp>
        <p:nvGrpSpPr>
          <p:cNvPr id="31" name="Group 30"/>
          <p:cNvGrpSpPr/>
          <p:nvPr/>
        </p:nvGrpSpPr>
        <p:grpSpPr>
          <a:xfrm>
            <a:off x="451074" y="1041082"/>
            <a:ext cx="8240344" cy="3583626"/>
            <a:chOff x="1229801" y="1218909"/>
            <a:chExt cx="7491220" cy="3257841"/>
          </a:xfrm>
        </p:grpSpPr>
        <p:pic>
          <p:nvPicPr>
            <p:cNvPr id="33" name="Picture 32"/>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5752" b="11806"/>
            <a:stretch/>
          </p:blipFill>
          <p:spPr>
            <a:xfrm>
              <a:off x="3580655" y="1363517"/>
              <a:ext cx="979805" cy="832380"/>
            </a:xfrm>
            <a:prstGeom prst="rect">
              <a:avLst/>
            </a:prstGeom>
          </p:spPr>
        </p:pic>
        <p:cxnSp>
          <p:nvCxnSpPr>
            <p:cNvPr id="51" name="Straight Connector 50"/>
            <p:cNvCxnSpPr/>
            <p:nvPr/>
          </p:nvCxnSpPr>
          <p:spPr>
            <a:xfrm flipH="1">
              <a:off x="2586553" y="2781300"/>
              <a:ext cx="5643047"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1645359"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Text Box 2"/>
            <p:cNvSpPr txBox="1">
              <a:spLocks noChangeArrowheads="1"/>
            </p:cNvSpPr>
            <p:nvPr/>
          </p:nvSpPr>
          <p:spPr bwMode="auto">
            <a:xfrm>
              <a:off x="1607259" y="2524125"/>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effectLst/>
                  <a:latin typeface="Arial" panose="020B0604020202020204" pitchFamily="34" charset="0"/>
                </a:rPr>
                <a:t>1</a:t>
              </a:r>
              <a:endParaRPr lang="en-US" dirty="0">
                <a:effectLst/>
              </a:endParaRPr>
            </a:p>
          </p:txBody>
        </p:sp>
        <p:sp>
          <p:nvSpPr>
            <p:cNvPr id="54" name="Oval 53"/>
            <p:cNvSpPr/>
            <p:nvPr/>
          </p:nvSpPr>
          <p:spPr>
            <a:xfrm>
              <a:off x="7462082"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Oval 54"/>
            <p:cNvSpPr/>
            <p:nvPr/>
          </p:nvSpPr>
          <p:spPr>
            <a:xfrm>
              <a:off x="3609202" y="2355850"/>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Oval 55"/>
            <p:cNvSpPr/>
            <p:nvPr/>
          </p:nvSpPr>
          <p:spPr>
            <a:xfrm>
              <a:off x="5566358" y="2352675"/>
              <a:ext cx="908050" cy="9080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Text Box 2"/>
            <p:cNvSpPr txBox="1">
              <a:spLocks noChangeArrowheads="1"/>
            </p:cNvSpPr>
            <p:nvPr/>
          </p:nvSpPr>
          <p:spPr bwMode="auto">
            <a:xfrm>
              <a:off x="3583802" y="2508250"/>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smtClean="0">
                  <a:solidFill>
                    <a:srgbClr val="FFFFFF"/>
                  </a:solidFill>
                  <a:effectLst/>
                  <a:latin typeface="Arial" panose="020B0604020202020204" pitchFamily="34" charset="0"/>
                </a:rPr>
                <a:t>2</a:t>
              </a:r>
              <a:endParaRPr lang="en-US" dirty="0">
                <a:effectLst/>
              </a:endParaRPr>
            </a:p>
          </p:txBody>
        </p:sp>
        <p:sp>
          <p:nvSpPr>
            <p:cNvPr id="59" name="Text Box 2"/>
            <p:cNvSpPr txBox="1">
              <a:spLocks noChangeArrowheads="1"/>
            </p:cNvSpPr>
            <p:nvPr/>
          </p:nvSpPr>
          <p:spPr bwMode="auto">
            <a:xfrm>
              <a:off x="7437432" y="2487612"/>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4</a:t>
              </a:r>
              <a:endParaRPr lang="en-US" dirty="0">
                <a:effectLst/>
              </a:endParaRPr>
            </a:p>
          </p:txBody>
        </p:sp>
        <p:sp>
          <p:nvSpPr>
            <p:cNvPr id="60" name="Text Box 2"/>
            <p:cNvSpPr txBox="1">
              <a:spLocks noChangeArrowheads="1"/>
            </p:cNvSpPr>
            <p:nvPr/>
          </p:nvSpPr>
          <p:spPr bwMode="auto">
            <a:xfrm>
              <a:off x="5545898" y="2480309"/>
              <a:ext cx="993775" cy="714375"/>
            </a:xfrm>
            <a:prstGeom prst="rect">
              <a:avLst/>
            </a:prstGeom>
            <a:noFill/>
            <a:ln w="9525">
              <a:noFill/>
              <a:miter lim="800000"/>
              <a:headEnd/>
              <a:tailEnd/>
            </a:ln>
          </p:spPr>
          <p:txBody>
            <a:bodyPr rot="0" vert="horz" wrap="square" lIns="91440" tIns="45720" rIns="91440" bIns="45720" anchor="t" anchorCtr="0">
              <a:noAutofit/>
            </a:bodyPr>
            <a:lstStyle/>
            <a:p>
              <a:pPr algn="ctr"/>
              <a:r>
                <a:rPr lang="en-US" sz="1700" b="1" dirty="0">
                  <a:solidFill>
                    <a:srgbClr val="FFFFFF"/>
                  </a:solidFill>
                  <a:effectLst/>
                  <a:latin typeface="Arial" panose="020B0604020202020204" pitchFamily="34" charset="0"/>
                </a:rPr>
                <a:t>STEP </a:t>
              </a:r>
              <a:endParaRPr lang="en-US" dirty="0">
                <a:effectLst/>
              </a:endParaRPr>
            </a:p>
            <a:p>
              <a:pPr algn="ctr"/>
              <a:r>
                <a:rPr lang="en-US" sz="2400" b="1" dirty="0">
                  <a:solidFill>
                    <a:srgbClr val="FFFFFF"/>
                  </a:solidFill>
                  <a:latin typeface="Arial" panose="020B0604020202020204" pitchFamily="34" charset="0"/>
                </a:rPr>
                <a:t>3</a:t>
              </a:r>
              <a:endParaRPr lang="en-US" dirty="0">
                <a:effectLst/>
              </a:endParaRPr>
            </a:p>
          </p:txBody>
        </p:sp>
        <p:sp>
          <p:nvSpPr>
            <p:cNvPr id="61" name="Text Box 2"/>
            <p:cNvSpPr txBox="1">
              <a:spLocks noChangeArrowheads="1"/>
            </p:cNvSpPr>
            <p:nvPr/>
          </p:nvSpPr>
          <p:spPr bwMode="auto">
            <a:xfrm>
              <a:off x="1229801" y="1574409"/>
              <a:ext cx="1736016" cy="686811"/>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smtClean="0">
                  <a:solidFill>
                    <a:schemeClr val="bg2">
                      <a:lumMod val="50000"/>
                    </a:schemeClr>
                  </a:solidFill>
                </a:rPr>
                <a:t>Database Collection</a:t>
              </a:r>
              <a:endParaRPr lang="en-US" sz="1600" b="1"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
            <p:cNvSpPr txBox="1">
              <a:spLocks noChangeArrowheads="1"/>
            </p:cNvSpPr>
            <p:nvPr/>
          </p:nvSpPr>
          <p:spPr bwMode="auto">
            <a:xfrm>
              <a:off x="3125880" y="3441698"/>
              <a:ext cx="1909618" cy="831041"/>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smtClean="0">
                  <a:solidFill>
                    <a:schemeClr val="bg2">
                      <a:lumMod val="50000"/>
                    </a:schemeClr>
                  </a:solidFill>
                </a:rPr>
                <a:t>Categories Separation</a:t>
              </a:r>
              <a:endParaRPr lang="en-US" sz="1800" b="1" dirty="0">
                <a:solidFill>
                  <a:schemeClr val="bg2">
                    <a:lumMod val="50000"/>
                  </a:schemeClr>
                </a:solidFill>
              </a:endParaRPr>
            </a:p>
          </p:txBody>
        </p:sp>
        <p:sp>
          <p:nvSpPr>
            <p:cNvPr id="63" name="Text Box 2"/>
            <p:cNvSpPr txBox="1">
              <a:spLocks noChangeArrowheads="1"/>
            </p:cNvSpPr>
            <p:nvPr/>
          </p:nvSpPr>
          <p:spPr bwMode="auto">
            <a:xfrm>
              <a:off x="6985005" y="3378933"/>
              <a:ext cx="1736016" cy="755492"/>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800" b="1" dirty="0" smtClean="0">
                  <a:solidFill>
                    <a:schemeClr val="bg2">
                      <a:lumMod val="50000"/>
                    </a:schemeClr>
                  </a:solidFill>
                </a:rPr>
                <a:t>GUI design and Implementation</a:t>
              </a:r>
              <a:endParaRPr lang="en-US" sz="1800" b="1" dirty="0">
                <a:solidFill>
                  <a:schemeClr val="bg2">
                    <a:lumMod val="50000"/>
                  </a:schemeClr>
                </a:solidFill>
              </a:endParaRPr>
            </a:p>
          </p:txBody>
        </p:sp>
        <p:sp>
          <p:nvSpPr>
            <p:cNvPr id="64" name="Text Box 2"/>
            <p:cNvSpPr txBox="1">
              <a:spLocks noChangeArrowheads="1"/>
            </p:cNvSpPr>
            <p:nvPr/>
          </p:nvSpPr>
          <p:spPr bwMode="auto">
            <a:xfrm>
              <a:off x="5183917" y="1435036"/>
              <a:ext cx="1736016" cy="1106116"/>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800" b="1" dirty="0" smtClean="0">
                  <a:solidFill>
                    <a:schemeClr val="bg2">
                      <a:lumMod val="50000"/>
                    </a:schemeClr>
                  </a:solidFill>
                </a:rPr>
                <a:t>Forming complete sentences</a:t>
              </a:r>
              <a:endParaRPr lang="en-US" sz="1800" b="1" dirty="0">
                <a:solidFill>
                  <a:schemeClr val="bg2">
                    <a:lumMod val="50000"/>
                  </a:schemeClr>
                </a:solidFill>
              </a:endParaRPr>
            </a:p>
          </p:txBody>
        </p:sp>
        <p:pic>
          <p:nvPicPr>
            <p:cNvPr id="65" name="Picture 6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29497" t="18477" r="31905" b="16732"/>
            <a:stretch/>
          </p:blipFill>
          <p:spPr>
            <a:xfrm>
              <a:off x="1600200" y="3548724"/>
              <a:ext cx="1040741" cy="925315"/>
            </a:xfrm>
            <a:prstGeom prst="rect">
              <a:avLst/>
            </a:prstGeom>
          </p:spPr>
        </p:pic>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305979" y="3877729"/>
              <a:ext cx="599021" cy="599021"/>
            </a:xfrm>
            <a:prstGeom prst="rect">
              <a:avLst/>
            </a:prstGeom>
          </p:spPr>
        </p:pic>
        <p:pic>
          <p:nvPicPr>
            <p:cNvPr id="78" name="Picture 77"/>
            <p:cNvPicPr/>
            <p:nvPr/>
          </p:nvPicPr>
          <p:blipFill rotWithShape="1">
            <a:blip r:embed="rId9" cstate="print">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b="12030"/>
            <a:stretch/>
          </p:blipFill>
          <p:spPr bwMode="auto">
            <a:xfrm>
              <a:off x="7400642" y="1218909"/>
              <a:ext cx="1038225" cy="1114425"/>
            </a:xfrm>
            <a:prstGeom prst="rect">
              <a:avLst/>
            </a:prstGeom>
            <a:ln>
              <a:noFill/>
            </a:ln>
            <a:extLst>
              <a:ext uri="{53640926-AAD7-44D8-BBD7-CCE9431645EC}">
                <a14:shadowObscured xmlns:a14="http://schemas.microsoft.com/office/drawing/2010/main"/>
              </a:ext>
            </a:extLst>
          </p:spPr>
        </p:pic>
      </p:gr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5174" y="3447324"/>
            <a:ext cx="877026" cy="877026"/>
          </a:xfrm>
          <a:prstGeom prst="rect">
            <a:avLst/>
          </a:prstGeom>
        </p:spPr>
      </p:pic>
    </p:spTree>
    <p:extLst>
      <p:ext uri="{BB962C8B-B14F-4D97-AF65-F5344CB8AC3E}">
        <p14:creationId xmlns:p14="http://schemas.microsoft.com/office/powerpoint/2010/main" val="7260877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8" name="Google Shape;454;p42"/>
          <p:cNvSpPr txBox="1">
            <a:spLocks noGrp="1"/>
          </p:cNvSpPr>
          <p:nvPr>
            <p:ph type="title"/>
          </p:nvPr>
        </p:nvSpPr>
        <p:spPr>
          <a:xfrm>
            <a:off x="838200" y="192470"/>
            <a:ext cx="6865121" cy="563048"/>
          </a:xfrm>
          <a:prstGeom prst="rect">
            <a:avLst/>
          </a:prstGeom>
        </p:spPr>
        <p:txBody>
          <a:bodyPr spcFirstLastPara="1" wrap="square" lIns="91425" tIns="91425" rIns="91425" bIns="91425" anchor="ctr" anchorCtr="0">
            <a:noAutofit/>
          </a:bodyPr>
          <a:lstStyle/>
          <a:p>
            <a:pPr marL="457200" lvl="0" indent="-457200">
              <a:buSzPct val="120000"/>
              <a:buFont typeface="+mj-lt"/>
              <a:buAutoNum type="arabicPeriod"/>
            </a:pPr>
            <a:r>
              <a:rPr lang="en-US" sz="2800" dirty="0" smtClean="0"/>
              <a:t>Recording &amp; Categorization</a:t>
            </a:r>
            <a:endParaRPr sz="2800" b="1" dirty="0"/>
          </a:p>
        </p:txBody>
      </p:sp>
      <p:pic>
        <p:nvPicPr>
          <p:cNvPr id="74" name="Picture 7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9497" t="18477" r="31905" b="16732"/>
          <a:stretch/>
        </p:blipFill>
        <p:spPr>
          <a:xfrm>
            <a:off x="5244173" y="578155"/>
            <a:ext cx="1385227" cy="1231595"/>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08576" y="685691"/>
            <a:ext cx="964730" cy="964730"/>
          </a:xfrm>
          <a:prstGeom prst="rect">
            <a:avLst/>
          </a:prstGeom>
        </p:spPr>
      </p:pic>
      <p:grpSp>
        <p:nvGrpSpPr>
          <p:cNvPr id="22" name="Group 21"/>
          <p:cNvGrpSpPr/>
          <p:nvPr/>
        </p:nvGrpSpPr>
        <p:grpSpPr>
          <a:xfrm>
            <a:off x="685800" y="899193"/>
            <a:ext cx="8003478" cy="4110957"/>
            <a:chOff x="685800" y="868314"/>
            <a:chExt cx="8003478" cy="4110957"/>
          </a:xfrm>
        </p:grpSpPr>
        <p:cxnSp>
          <p:nvCxnSpPr>
            <p:cNvPr id="77" name="Straight Connector 76">
              <a:extLst>
                <a:ext uri="{FF2B5EF4-FFF2-40B4-BE49-F238E27FC236}">
                  <a16:creationId xmlns:a16="http://schemas.microsoft.com/office/drawing/2014/main" xmlns="" id="{0486B987-E3D5-41BD-983E-6522599C8BD9}"/>
                </a:ext>
              </a:extLst>
            </p:cNvPr>
            <p:cNvCxnSpPr/>
            <p:nvPr/>
          </p:nvCxnSpPr>
          <p:spPr>
            <a:xfrm>
              <a:off x="3625147" y="2653027"/>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grpSp>
          <p:nvGrpSpPr>
            <p:cNvPr id="78" name="Group 77">
              <a:extLst>
                <a:ext uri="{FF2B5EF4-FFF2-40B4-BE49-F238E27FC236}">
                  <a16:creationId xmlns:a16="http://schemas.microsoft.com/office/drawing/2014/main" xmlns="" id="{C5E7B362-360D-4E5C-88CE-14D1BA998BB2}"/>
                </a:ext>
              </a:extLst>
            </p:cNvPr>
            <p:cNvGrpSpPr/>
            <p:nvPr/>
          </p:nvGrpSpPr>
          <p:grpSpPr>
            <a:xfrm>
              <a:off x="3463040" y="2176527"/>
              <a:ext cx="1128283" cy="484236"/>
              <a:chOff x="4900474" y="1680102"/>
              <a:chExt cx="2198703" cy="585926"/>
            </a:xfrm>
          </p:grpSpPr>
          <p:sp>
            <p:nvSpPr>
              <p:cNvPr id="154" name="Rectangle: Rounded Corners 70">
                <a:extLst>
                  <a:ext uri="{FF2B5EF4-FFF2-40B4-BE49-F238E27FC236}">
                    <a16:creationId xmlns:a16="http://schemas.microsoft.com/office/drawing/2014/main" xmlns="" id="{8C25F6CD-DE4D-484E-82AF-B3E979951C48}"/>
                  </a:ext>
                </a:extLst>
              </p:cNvPr>
              <p:cNvSpPr/>
              <p:nvPr/>
            </p:nvSpPr>
            <p:spPr>
              <a:xfrm>
                <a:off x="4900474" y="1680102"/>
                <a:ext cx="2183907" cy="585926"/>
              </a:xfrm>
              <a:prstGeom prst="roundRect">
                <a:avLst>
                  <a:gd name="adj" fmla="val 43940"/>
                </a:avLst>
              </a:prstGeom>
              <a:solidFill>
                <a:schemeClr val="accent3">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5" name="TextBox 71">
                <a:extLst>
                  <a:ext uri="{FF2B5EF4-FFF2-40B4-BE49-F238E27FC236}">
                    <a16:creationId xmlns:a16="http://schemas.microsoft.com/office/drawing/2014/main" xmlns="" id="{B5FB5807-86E7-489C-9112-3659728A874A}"/>
                  </a:ext>
                </a:extLst>
              </p:cNvPr>
              <p:cNvSpPr txBox="1"/>
              <p:nvPr/>
            </p:nvSpPr>
            <p:spPr>
              <a:xfrm>
                <a:off x="5530788" y="1757779"/>
                <a:ext cx="1568389" cy="4841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bg1"/>
                    </a:solidFill>
                    <a:latin typeface="Arial" panose="020B0604020202020204" pitchFamily="34" charset="0"/>
                    <a:cs typeface="Arial" panose="020B0604020202020204" pitchFamily="34" charset="0"/>
                  </a:rPr>
                  <a:t>انشطه</a:t>
                </a:r>
                <a:endParaRPr lang="en-US" sz="2000" dirty="0">
                  <a:solidFill>
                    <a:schemeClr val="bg1"/>
                  </a:solidFill>
                  <a:latin typeface="Arial" panose="020B0604020202020204" pitchFamily="34" charset="0"/>
                  <a:cs typeface="Arial" panose="020B0604020202020204" pitchFamily="34" charset="0"/>
                </a:endParaRPr>
              </a:p>
            </p:txBody>
          </p:sp>
        </p:grpSp>
        <p:cxnSp>
          <p:nvCxnSpPr>
            <p:cNvPr id="79" name="Straight Connector 78">
              <a:extLst>
                <a:ext uri="{FF2B5EF4-FFF2-40B4-BE49-F238E27FC236}">
                  <a16:creationId xmlns:a16="http://schemas.microsoft.com/office/drawing/2014/main" xmlns="" id="{DDEF7A4D-39AE-476A-BF54-EE1594F23A3D}"/>
                </a:ext>
              </a:extLst>
            </p:cNvPr>
            <p:cNvCxnSpPr/>
            <p:nvPr/>
          </p:nvCxnSpPr>
          <p:spPr>
            <a:xfrm>
              <a:off x="6444586" y="2645717"/>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cxnSp>
          <p:nvCxnSpPr>
            <p:cNvPr id="80" name="Straight Connector 79">
              <a:extLst>
                <a:ext uri="{FF2B5EF4-FFF2-40B4-BE49-F238E27FC236}">
                  <a16:creationId xmlns:a16="http://schemas.microsoft.com/office/drawing/2014/main" xmlns="" id="{8CF3C588-B29D-4220-87CE-4594A0E700DB}"/>
                </a:ext>
              </a:extLst>
            </p:cNvPr>
            <p:cNvCxnSpPr/>
            <p:nvPr/>
          </p:nvCxnSpPr>
          <p:spPr>
            <a:xfrm>
              <a:off x="5034867" y="2645717"/>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xmlns="" id="{AC54DB09-FDD9-408F-B965-E7A1E3C31423}"/>
                </a:ext>
              </a:extLst>
            </p:cNvPr>
            <p:cNvCxnSpPr>
              <a:cxnSpLocks/>
            </p:cNvCxnSpPr>
            <p:nvPr/>
          </p:nvCxnSpPr>
          <p:spPr>
            <a:xfrm>
              <a:off x="2215427" y="2594196"/>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grpSp>
          <p:nvGrpSpPr>
            <p:cNvPr id="85" name="Group 84">
              <a:extLst>
                <a:ext uri="{FF2B5EF4-FFF2-40B4-BE49-F238E27FC236}">
                  <a16:creationId xmlns:a16="http://schemas.microsoft.com/office/drawing/2014/main" xmlns="" id="{AD98CB19-7904-4CD5-9899-2995FA4B2D2F}"/>
                </a:ext>
              </a:extLst>
            </p:cNvPr>
            <p:cNvGrpSpPr/>
            <p:nvPr/>
          </p:nvGrpSpPr>
          <p:grpSpPr>
            <a:xfrm>
              <a:off x="4175493" y="868314"/>
              <a:ext cx="1128282" cy="484236"/>
              <a:chOff x="4996648" y="986972"/>
              <a:chExt cx="2198703" cy="585926"/>
            </a:xfrm>
          </p:grpSpPr>
          <p:sp>
            <p:nvSpPr>
              <p:cNvPr id="151" name="Rectangle: Rounded Corners 7">
                <a:extLst>
                  <a:ext uri="{FF2B5EF4-FFF2-40B4-BE49-F238E27FC236}">
                    <a16:creationId xmlns:a16="http://schemas.microsoft.com/office/drawing/2014/main" xmlns="" id="{94D98B57-97EA-49EF-B1B7-97300911420A}"/>
                  </a:ext>
                </a:extLst>
              </p:cNvPr>
              <p:cNvSpPr/>
              <p:nvPr/>
            </p:nvSpPr>
            <p:spPr>
              <a:xfrm>
                <a:off x="4996648" y="986972"/>
                <a:ext cx="2183907" cy="585926"/>
              </a:xfrm>
              <a:prstGeom prst="roundRect">
                <a:avLst>
                  <a:gd name="adj" fmla="val 43940"/>
                </a:avLst>
              </a:prstGeom>
              <a:solidFill>
                <a:schemeClr val="accent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2" name="TextBox 9">
                <a:extLst>
                  <a:ext uri="{FF2B5EF4-FFF2-40B4-BE49-F238E27FC236}">
                    <a16:creationId xmlns:a16="http://schemas.microsoft.com/office/drawing/2014/main" xmlns="" id="{2A6F96BF-0C62-44C7-B406-82B7247F92F3}"/>
                  </a:ext>
                </a:extLst>
              </p:cNvPr>
              <p:cNvSpPr txBox="1"/>
              <p:nvPr/>
            </p:nvSpPr>
            <p:spPr>
              <a:xfrm>
                <a:off x="5626963" y="106464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bg1"/>
                    </a:solidFill>
                    <a:latin typeface="Arial" panose="020B0604020202020204" pitchFamily="34" charset="0"/>
                    <a:cs typeface="Arial" panose="020B0604020202020204" pitchFamily="34" charset="0"/>
                  </a:rPr>
                  <a:t>كلمات</a:t>
                </a:r>
                <a:endParaRPr lang="en-US" sz="2000" dirty="0">
                  <a:solidFill>
                    <a:schemeClr val="bg1"/>
                  </a:solidFill>
                  <a:latin typeface="Arial" panose="020B0604020202020204" pitchFamily="34" charset="0"/>
                  <a:cs typeface="Arial" panose="020B0604020202020204" pitchFamily="34" charset="0"/>
                </a:endParaRPr>
              </a:p>
            </p:txBody>
          </p:sp>
          <p:pic>
            <p:nvPicPr>
              <p:cNvPr id="153" name="Graphic 18">
                <a:extLst>
                  <a:ext uri="{FF2B5EF4-FFF2-40B4-BE49-F238E27FC236}">
                    <a16:creationId xmlns:a16="http://schemas.microsoft.com/office/drawing/2014/main" xmlns="" id="{57F7757C-1907-4352-B062-30DA6D50832A}"/>
                  </a:ext>
                </a:extLst>
              </p:cNvPr>
              <p:cNvPicPr>
                <a:picLocks noChangeAspect="1"/>
              </p:cNvPicPr>
              <p:nvPr/>
            </p:nvPicPr>
            <p:blipFill rotWithShape="1">
              <a:blip r:embed="rId6">
                <a:extLst>
                  <a:ext uri="{96DAC541-7B7A-43D3-8B79-37D633B846F1}">
                    <asvg:svgBlip xmlns:lc="http://schemas.openxmlformats.org/drawingml/2006/lockedCanvas" xmlns:asvg="http://schemas.microsoft.com/office/drawing/2016/SVG/main" xmlns="" r:embed="rId7"/>
                  </a:ext>
                </a:extLst>
              </a:blip>
              <a:srcRect t="1" b="26063"/>
              <a:stretch/>
            </p:blipFill>
            <p:spPr>
              <a:xfrm>
                <a:off x="5097142" y="1061360"/>
                <a:ext cx="430816" cy="431101"/>
              </a:xfrm>
              <a:prstGeom prst="rect">
                <a:avLst/>
              </a:prstGeom>
            </p:spPr>
          </p:pic>
        </p:grpSp>
        <p:grpSp>
          <p:nvGrpSpPr>
            <p:cNvPr id="86" name="Group 85">
              <a:extLst>
                <a:ext uri="{FF2B5EF4-FFF2-40B4-BE49-F238E27FC236}">
                  <a16:creationId xmlns:a16="http://schemas.microsoft.com/office/drawing/2014/main" xmlns="" id="{4E61B8FF-AE12-410F-87E6-5356678F1E08}"/>
                </a:ext>
              </a:extLst>
            </p:cNvPr>
            <p:cNvGrpSpPr/>
            <p:nvPr/>
          </p:nvGrpSpPr>
          <p:grpSpPr>
            <a:xfrm>
              <a:off x="2053320" y="2176437"/>
              <a:ext cx="1128282" cy="484236"/>
              <a:chOff x="861135" y="2278997"/>
              <a:chExt cx="2198703" cy="585926"/>
            </a:xfrm>
          </p:grpSpPr>
          <p:sp>
            <p:nvSpPr>
              <p:cNvPr id="149" name="Rectangle: Rounded Corners 77">
                <a:extLst>
                  <a:ext uri="{FF2B5EF4-FFF2-40B4-BE49-F238E27FC236}">
                    <a16:creationId xmlns:a16="http://schemas.microsoft.com/office/drawing/2014/main" xmlns="" id="{3AC08BC0-6753-45C7-80C1-CC9D667786A2}"/>
                  </a:ext>
                </a:extLst>
              </p:cNvPr>
              <p:cNvSpPr/>
              <p:nvPr/>
            </p:nvSpPr>
            <p:spPr>
              <a:xfrm>
                <a:off x="861135" y="2278997"/>
                <a:ext cx="2183906" cy="585926"/>
              </a:xfrm>
              <a:prstGeom prst="roundRect">
                <a:avLst>
                  <a:gd name="adj" fmla="val 43940"/>
                </a:avLst>
              </a:prstGeom>
              <a:solidFill>
                <a:schemeClr val="tx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0" name="TextBox 78">
                <a:extLst>
                  <a:ext uri="{FF2B5EF4-FFF2-40B4-BE49-F238E27FC236}">
                    <a16:creationId xmlns:a16="http://schemas.microsoft.com/office/drawing/2014/main" xmlns="" id="{C1416B51-6B7D-4928-B7E7-8B3520A655CD}"/>
                  </a:ext>
                </a:extLst>
              </p:cNvPr>
              <p:cNvSpPr txBox="1"/>
              <p:nvPr/>
            </p:nvSpPr>
            <p:spPr>
              <a:xfrm>
                <a:off x="1491450" y="2356673"/>
                <a:ext cx="1568388" cy="4841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bg1"/>
                    </a:solidFill>
                    <a:latin typeface="Arial" panose="020B0604020202020204" pitchFamily="34" charset="0"/>
                    <a:cs typeface="Arial" panose="020B0604020202020204" pitchFamily="34" charset="0"/>
                  </a:rPr>
                  <a:t>طعام</a:t>
                </a:r>
                <a:endParaRPr lang="en-US" sz="2000" dirty="0">
                  <a:solidFill>
                    <a:schemeClr val="bg1"/>
                  </a:solidFill>
                  <a:latin typeface="Arial" panose="020B0604020202020204" pitchFamily="34" charset="0"/>
                  <a:cs typeface="Arial" panose="020B0604020202020204" pitchFamily="34" charset="0"/>
                </a:endParaRPr>
              </a:p>
            </p:txBody>
          </p:sp>
        </p:grpSp>
        <p:cxnSp>
          <p:nvCxnSpPr>
            <p:cNvPr id="87" name="Connector: Elbow 1026">
              <a:extLst>
                <a:ext uri="{FF2B5EF4-FFF2-40B4-BE49-F238E27FC236}">
                  <a16:creationId xmlns:a16="http://schemas.microsoft.com/office/drawing/2014/main" xmlns="" id="{C79D097E-0E74-4569-9AD6-8F892A84DF80}"/>
                </a:ext>
              </a:extLst>
            </p:cNvPr>
            <p:cNvCxnSpPr>
              <a:cxnSpLocks/>
              <a:stCxn id="151" idx="2"/>
              <a:endCxn id="149" idx="0"/>
            </p:cNvCxnSpPr>
            <p:nvPr/>
          </p:nvCxnSpPr>
          <p:spPr>
            <a:xfrm rot="5400000">
              <a:off x="3262809" y="703407"/>
              <a:ext cx="823887" cy="2122173"/>
            </a:xfrm>
            <a:prstGeom prst="bentConnector3">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88" name="Connector: Elbow 226">
              <a:extLst>
                <a:ext uri="{FF2B5EF4-FFF2-40B4-BE49-F238E27FC236}">
                  <a16:creationId xmlns:a16="http://schemas.microsoft.com/office/drawing/2014/main" xmlns="" id="{20D0A95A-9002-47D8-8DC1-259E4C41CD71}"/>
                </a:ext>
              </a:extLst>
            </p:cNvPr>
            <p:cNvCxnSpPr>
              <a:cxnSpLocks/>
              <a:stCxn id="151" idx="2"/>
              <a:endCxn id="154" idx="0"/>
            </p:cNvCxnSpPr>
            <p:nvPr/>
          </p:nvCxnSpPr>
          <p:spPr>
            <a:xfrm rot="5400000">
              <a:off x="3967624" y="1408312"/>
              <a:ext cx="823977" cy="712453"/>
            </a:xfrm>
            <a:prstGeom prst="bentConnector3">
              <a:avLst>
                <a:gd name="adj1" fmla="val 50000"/>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89" name="Connector: Elbow 229">
              <a:extLst>
                <a:ext uri="{FF2B5EF4-FFF2-40B4-BE49-F238E27FC236}">
                  <a16:creationId xmlns:a16="http://schemas.microsoft.com/office/drawing/2014/main" xmlns="" id="{954BF68F-6843-4C6E-A6C0-BD4C8CF4AD1E}"/>
                </a:ext>
              </a:extLst>
            </p:cNvPr>
            <p:cNvCxnSpPr>
              <a:cxnSpLocks/>
              <a:stCxn id="151" idx="2"/>
              <a:endCxn id="143" idx="0"/>
            </p:cNvCxnSpPr>
            <p:nvPr/>
          </p:nvCxnSpPr>
          <p:spPr>
            <a:xfrm rot="16200000" flipH="1">
              <a:off x="4673778" y="1414609"/>
              <a:ext cx="821387" cy="697267"/>
            </a:xfrm>
            <a:prstGeom prst="bentConnector3">
              <a:avLst>
                <a:gd name="adj1" fmla="val 50000"/>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90" name="Connector: Elbow 232">
              <a:extLst>
                <a:ext uri="{FF2B5EF4-FFF2-40B4-BE49-F238E27FC236}">
                  <a16:creationId xmlns:a16="http://schemas.microsoft.com/office/drawing/2014/main" xmlns="" id="{DBDDE097-E4E6-4E06-8A9D-9E7F650889D2}"/>
                </a:ext>
              </a:extLst>
            </p:cNvPr>
            <p:cNvCxnSpPr>
              <a:cxnSpLocks/>
            </p:cNvCxnSpPr>
            <p:nvPr/>
          </p:nvCxnSpPr>
          <p:spPr>
            <a:xfrm rot="16200000" flipH="1">
              <a:off x="5381044" y="709748"/>
              <a:ext cx="816577" cy="2106987"/>
            </a:xfrm>
            <a:prstGeom prst="bentConnector3">
              <a:avLst>
                <a:gd name="adj1" fmla="val 50000"/>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grpSp>
          <p:nvGrpSpPr>
            <p:cNvPr id="145" name="Group 144">
              <a:extLst>
                <a:ext uri="{FF2B5EF4-FFF2-40B4-BE49-F238E27FC236}">
                  <a16:creationId xmlns:a16="http://schemas.microsoft.com/office/drawing/2014/main" xmlns="" id="{8D36C4F7-D37A-4C97-980B-9CFB698F89E7}"/>
                </a:ext>
              </a:extLst>
            </p:cNvPr>
            <p:cNvGrpSpPr/>
            <p:nvPr/>
          </p:nvGrpSpPr>
          <p:grpSpPr>
            <a:xfrm>
              <a:off x="6282480" y="2169127"/>
              <a:ext cx="1128282" cy="484236"/>
              <a:chOff x="4900474" y="1680102"/>
              <a:chExt cx="2198703" cy="585926"/>
            </a:xfrm>
          </p:grpSpPr>
          <p:sp>
            <p:nvSpPr>
              <p:cNvPr id="147" name="Rectangle: Rounded Corners 82">
                <a:extLst>
                  <a:ext uri="{FF2B5EF4-FFF2-40B4-BE49-F238E27FC236}">
                    <a16:creationId xmlns:a16="http://schemas.microsoft.com/office/drawing/2014/main" xmlns="" id="{F2AB2E7A-0173-4139-B19D-CDBEE0211A4B}"/>
                  </a:ext>
                </a:extLst>
              </p:cNvPr>
              <p:cNvSpPr/>
              <p:nvPr/>
            </p:nvSpPr>
            <p:spPr>
              <a:xfrm>
                <a:off x="4900474" y="1680102"/>
                <a:ext cx="2183907" cy="585926"/>
              </a:xfrm>
              <a:prstGeom prst="roundRect">
                <a:avLst>
                  <a:gd name="adj" fmla="val 43940"/>
                </a:avLst>
              </a:prstGeom>
              <a:solidFill>
                <a:schemeClr val="accent3">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8" name="TextBox 83">
                <a:extLst>
                  <a:ext uri="{FF2B5EF4-FFF2-40B4-BE49-F238E27FC236}">
                    <a16:creationId xmlns:a16="http://schemas.microsoft.com/office/drawing/2014/main" xmlns="" id="{8F0DF656-528B-424A-989C-3B88B1765FBC}"/>
                  </a:ext>
                </a:extLst>
              </p:cNvPr>
              <p:cNvSpPr txBox="1"/>
              <p:nvPr/>
            </p:nvSpPr>
            <p:spPr>
              <a:xfrm>
                <a:off x="5530789" y="1757779"/>
                <a:ext cx="1568388" cy="4468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b="1" spc="50" dirty="0" smtClean="0">
                    <a:solidFill>
                      <a:schemeClr val="bg1"/>
                    </a:solidFill>
                    <a:latin typeface="Arial" panose="020B0604020202020204" pitchFamily="34" charset="0"/>
                    <a:cs typeface="Arial" panose="020B0604020202020204" pitchFamily="34" charset="0"/>
                  </a:rPr>
                  <a:t>غرف</a:t>
                </a:r>
                <a:endParaRPr lang="en-US" dirty="0">
                  <a:solidFill>
                    <a:schemeClr val="bg1"/>
                  </a:solidFill>
                  <a:latin typeface="Arial" panose="020B0604020202020204"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xmlns="" id="{5213532C-E11B-44CE-B7F1-9EB57BE455EC}"/>
                </a:ext>
              </a:extLst>
            </p:cNvPr>
            <p:cNvGrpSpPr/>
            <p:nvPr/>
          </p:nvGrpSpPr>
          <p:grpSpPr>
            <a:xfrm>
              <a:off x="4872760" y="2173937"/>
              <a:ext cx="1168524" cy="484274"/>
              <a:chOff x="6355425" y="2275971"/>
              <a:chExt cx="2277123" cy="585972"/>
            </a:xfrm>
          </p:grpSpPr>
          <p:grpSp>
            <p:nvGrpSpPr>
              <p:cNvPr id="141" name="Group 140">
                <a:extLst>
                  <a:ext uri="{FF2B5EF4-FFF2-40B4-BE49-F238E27FC236}">
                    <a16:creationId xmlns:a16="http://schemas.microsoft.com/office/drawing/2014/main" xmlns="" id="{8313198B-B15F-4DF8-8C8D-F5DFDBEB0AEE}"/>
                  </a:ext>
                </a:extLst>
              </p:cNvPr>
              <p:cNvGrpSpPr/>
              <p:nvPr/>
            </p:nvGrpSpPr>
            <p:grpSpPr>
              <a:xfrm>
                <a:off x="6355425" y="2275971"/>
                <a:ext cx="2277123" cy="585926"/>
                <a:chOff x="4900474" y="1680102"/>
                <a:chExt cx="2277123" cy="585926"/>
              </a:xfrm>
            </p:grpSpPr>
            <p:sp>
              <p:nvSpPr>
                <p:cNvPr id="143" name="Rectangle: Rounded Corners 87">
                  <a:extLst>
                    <a:ext uri="{FF2B5EF4-FFF2-40B4-BE49-F238E27FC236}">
                      <a16:creationId xmlns:a16="http://schemas.microsoft.com/office/drawing/2014/main" xmlns="" id="{834CCEA9-872C-40BE-BEEE-97D11A96AFAA}"/>
                    </a:ext>
                  </a:extLst>
                </p:cNvPr>
                <p:cNvSpPr/>
                <p:nvPr/>
              </p:nvSpPr>
              <p:spPr>
                <a:xfrm>
                  <a:off x="4900474" y="1680102"/>
                  <a:ext cx="2183907" cy="585926"/>
                </a:xfrm>
                <a:prstGeom prst="roundRect">
                  <a:avLst>
                    <a:gd name="adj" fmla="val 43940"/>
                  </a:avLst>
                </a:prstGeom>
                <a:solidFill>
                  <a:schemeClr val="tx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4" name="TextBox 88">
                  <a:extLst>
                    <a:ext uri="{FF2B5EF4-FFF2-40B4-BE49-F238E27FC236}">
                      <a16:creationId xmlns:a16="http://schemas.microsoft.com/office/drawing/2014/main" xmlns="" id="{8A4F3693-AAA4-4718-8222-3C1FAB6A5EF3}"/>
                    </a:ext>
                  </a:extLst>
                </p:cNvPr>
                <p:cNvSpPr txBox="1"/>
                <p:nvPr/>
              </p:nvSpPr>
              <p:spPr>
                <a:xfrm>
                  <a:off x="5452371" y="1792649"/>
                  <a:ext cx="1725226" cy="4468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b="1" spc="50" dirty="0" smtClean="0">
                      <a:solidFill>
                        <a:schemeClr val="bg1"/>
                      </a:solidFill>
                      <a:latin typeface="Arial" panose="020B0604020202020204" pitchFamily="34" charset="0"/>
                      <a:cs typeface="Arial" panose="020B0604020202020204" pitchFamily="34" charset="0"/>
                    </a:rPr>
                    <a:t>اشخاص</a:t>
                  </a:r>
                  <a:endParaRPr lang="en-US" dirty="0">
                    <a:solidFill>
                      <a:schemeClr val="bg1"/>
                    </a:solidFill>
                    <a:latin typeface="Arial" panose="020B0604020202020204" pitchFamily="34" charset="0"/>
                    <a:cs typeface="Arial" panose="020B0604020202020204" pitchFamily="34" charset="0"/>
                  </a:endParaRPr>
                </a:p>
              </p:txBody>
            </p:sp>
          </p:grpSp>
          <p:pic>
            <p:nvPicPr>
              <p:cNvPr id="142" name="Graphic 246">
                <a:extLst>
                  <a:ext uri="{FF2B5EF4-FFF2-40B4-BE49-F238E27FC236}">
                    <a16:creationId xmlns:a16="http://schemas.microsoft.com/office/drawing/2014/main" xmlns="" id="{41466574-5BFC-487D-ADCC-16DA8193CD76}"/>
                  </a:ext>
                </a:extLst>
              </p:cNvPr>
              <p:cNvPicPr>
                <a:picLocks noChangeAspect="1"/>
              </p:cNvPicPr>
              <p:nvPr/>
            </p:nvPicPr>
            <p:blipFill>
              <a:blip r:embed="rId8">
                <a:extLst>
                  <a:ext uri="{96DAC541-7B7A-43D3-8B79-37D633B846F1}">
                    <asvg:svgBlip xmlns:lc="http://schemas.openxmlformats.org/drawingml/2006/lockedCanvas" xmlns:asvg="http://schemas.microsoft.com/office/drawing/2016/SVG/main" xmlns="" r:embed="rId12"/>
                  </a:ext>
                </a:extLst>
              </a:blip>
              <a:stretch>
                <a:fillRect/>
              </a:stretch>
            </p:blipFill>
            <p:spPr>
              <a:xfrm>
                <a:off x="6455919" y="2355301"/>
                <a:ext cx="433690" cy="506642"/>
              </a:xfrm>
              <a:prstGeom prst="rect">
                <a:avLst/>
              </a:prstGeom>
            </p:spPr>
          </p:pic>
        </p:grpSp>
        <p:grpSp>
          <p:nvGrpSpPr>
            <p:cNvPr id="93" name="Group 92">
              <a:extLst>
                <a:ext uri="{FF2B5EF4-FFF2-40B4-BE49-F238E27FC236}">
                  <a16:creationId xmlns:a16="http://schemas.microsoft.com/office/drawing/2014/main" xmlns="" id="{E1BCD00C-751C-425C-B2F7-87D20590E748}"/>
                </a:ext>
              </a:extLst>
            </p:cNvPr>
            <p:cNvGrpSpPr/>
            <p:nvPr/>
          </p:nvGrpSpPr>
          <p:grpSpPr>
            <a:xfrm>
              <a:off x="3463040" y="3084009"/>
              <a:ext cx="1120690" cy="525861"/>
              <a:chOff x="4900474" y="1680102"/>
              <a:chExt cx="2183907" cy="636292"/>
            </a:xfrm>
          </p:grpSpPr>
          <p:sp>
            <p:nvSpPr>
              <p:cNvPr id="139" name="Rectangle: Rounded Corners 132">
                <a:extLst>
                  <a:ext uri="{FF2B5EF4-FFF2-40B4-BE49-F238E27FC236}">
                    <a16:creationId xmlns:a16="http://schemas.microsoft.com/office/drawing/2014/main" xmlns="" id="{2C16876C-D86F-4AEE-B7DB-F56BBB2DEF71}"/>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0" name="TextBox 133">
                <a:extLst>
                  <a:ext uri="{FF2B5EF4-FFF2-40B4-BE49-F238E27FC236}">
                    <a16:creationId xmlns:a16="http://schemas.microsoft.com/office/drawing/2014/main" xmlns="" id="{A7E6526B-134E-4A77-847C-A93042E5B6B8}"/>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اريد</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xmlns="" id="{04E56F2A-1A37-4588-9C32-6EFD0E323056}"/>
                </a:ext>
              </a:extLst>
            </p:cNvPr>
            <p:cNvGrpSpPr/>
            <p:nvPr/>
          </p:nvGrpSpPr>
          <p:grpSpPr>
            <a:xfrm>
              <a:off x="2053320" y="3083918"/>
              <a:ext cx="1120690" cy="484236"/>
              <a:chOff x="4900474" y="1680102"/>
              <a:chExt cx="2183907" cy="585926"/>
            </a:xfrm>
          </p:grpSpPr>
          <p:sp>
            <p:nvSpPr>
              <p:cNvPr id="137" name="Rectangle: Rounded Corners 128">
                <a:extLst>
                  <a:ext uri="{FF2B5EF4-FFF2-40B4-BE49-F238E27FC236}">
                    <a16:creationId xmlns:a16="http://schemas.microsoft.com/office/drawing/2014/main" xmlns="" id="{062D6D3F-FB59-47BF-9B9F-A89570838AE2}"/>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8" name="TextBox 129">
                <a:extLst>
                  <a:ext uri="{FF2B5EF4-FFF2-40B4-BE49-F238E27FC236}">
                    <a16:creationId xmlns:a16="http://schemas.microsoft.com/office/drawing/2014/main" xmlns="" id="{8962C321-10B8-4D68-B2C3-BAEF1AAE73A1}"/>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خبز</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xmlns="" id="{A363470C-5E10-4B2D-B55B-05749217EF1E}"/>
                </a:ext>
              </a:extLst>
            </p:cNvPr>
            <p:cNvGrpSpPr/>
            <p:nvPr/>
          </p:nvGrpSpPr>
          <p:grpSpPr>
            <a:xfrm>
              <a:off x="6282480" y="3076604"/>
              <a:ext cx="1120690" cy="525865"/>
              <a:chOff x="4900474" y="1680102"/>
              <a:chExt cx="2183907" cy="636299"/>
            </a:xfrm>
          </p:grpSpPr>
          <p:sp>
            <p:nvSpPr>
              <p:cNvPr id="135" name="Rectangle: Rounded Corners 124">
                <a:extLst>
                  <a:ext uri="{FF2B5EF4-FFF2-40B4-BE49-F238E27FC236}">
                    <a16:creationId xmlns:a16="http://schemas.microsoft.com/office/drawing/2014/main" xmlns="" id="{FF5FEF2A-986F-4D26-9015-A194390EDCF2}"/>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6" name="TextBox 125">
                <a:extLst>
                  <a:ext uri="{FF2B5EF4-FFF2-40B4-BE49-F238E27FC236}">
                    <a16:creationId xmlns:a16="http://schemas.microsoft.com/office/drawing/2014/main" xmlns="" id="{75267DE2-66F7-4B5F-9B85-6E31967AB469}"/>
                  </a:ext>
                </a:extLst>
              </p:cNvPr>
              <p:cNvSpPr txBox="1"/>
              <p:nvPr/>
            </p:nvSpPr>
            <p:spPr>
              <a:xfrm>
                <a:off x="5484489" y="1757784"/>
                <a:ext cx="1568387" cy="5586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سرير</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96" name="Group 95">
              <a:extLst>
                <a:ext uri="{FF2B5EF4-FFF2-40B4-BE49-F238E27FC236}">
                  <a16:creationId xmlns:a16="http://schemas.microsoft.com/office/drawing/2014/main" xmlns="" id="{26F0CCD2-E3EB-4F78-B07F-BA98F00E134E}"/>
                </a:ext>
              </a:extLst>
            </p:cNvPr>
            <p:cNvGrpSpPr/>
            <p:nvPr/>
          </p:nvGrpSpPr>
          <p:grpSpPr>
            <a:xfrm>
              <a:off x="4872760" y="3081418"/>
              <a:ext cx="1120690" cy="497445"/>
              <a:chOff x="6355425" y="3307118"/>
              <a:chExt cx="2183907" cy="601908"/>
            </a:xfrm>
          </p:grpSpPr>
          <p:grpSp>
            <p:nvGrpSpPr>
              <p:cNvPr id="129" name="Group 128">
                <a:extLst>
                  <a:ext uri="{FF2B5EF4-FFF2-40B4-BE49-F238E27FC236}">
                    <a16:creationId xmlns:a16="http://schemas.microsoft.com/office/drawing/2014/main" xmlns="" id="{228C3118-859A-4967-89FB-842DDB7DA0C1}"/>
                  </a:ext>
                </a:extLst>
              </p:cNvPr>
              <p:cNvGrpSpPr/>
              <p:nvPr/>
            </p:nvGrpSpPr>
            <p:grpSpPr>
              <a:xfrm>
                <a:off x="6355425" y="3307118"/>
                <a:ext cx="2183907" cy="585926"/>
                <a:chOff x="4900474" y="1680102"/>
                <a:chExt cx="2183907" cy="585926"/>
              </a:xfrm>
            </p:grpSpPr>
            <p:sp>
              <p:nvSpPr>
                <p:cNvPr id="131" name="Rectangle: Rounded Corners 120">
                  <a:extLst>
                    <a:ext uri="{FF2B5EF4-FFF2-40B4-BE49-F238E27FC236}">
                      <a16:creationId xmlns:a16="http://schemas.microsoft.com/office/drawing/2014/main" xmlns="" id="{1A7AC976-7F25-4235-B0BF-2DAC656D55D6}"/>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2" name="TextBox 121">
                  <a:extLst>
                    <a:ext uri="{FF2B5EF4-FFF2-40B4-BE49-F238E27FC236}">
                      <a16:creationId xmlns:a16="http://schemas.microsoft.com/office/drawing/2014/main" xmlns="" id="{771E7D9F-AF28-43C5-BB5F-213BDF1662AB}"/>
                    </a:ext>
                  </a:extLst>
                </p:cNvPr>
                <p:cNvSpPr txBox="1"/>
                <p:nvPr/>
              </p:nvSpPr>
              <p:spPr>
                <a:xfrm>
                  <a:off x="5484489" y="1757779"/>
                  <a:ext cx="1568388" cy="4841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على</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pic>
            <p:nvPicPr>
              <p:cNvPr id="130" name="Graphic 1088">
                <a:extLst>
                  <a:ext uri="{FF2B5EF4-FFF2-40B4-BE49-F238E27FC236}">
                    <a16:creationId xmlns:a16="http://schemas.microsoft.com/office/drawing/2014/main" xmlns="" id="{B7265E8C-0A26-4FAD-A5EF-E7A3FBBE98BC}"/>
                  </a:ext>
                </a:extLst>
              </p:cNvPr>
              <p:cNvPicPr>
                <a:picLocks noChangeAspect="1"/>
              </p:cNvPicPr>
              <p:nvPr/>
            </p:nvPicPr>
            <p:blipFill>
              <a:blip r:embed="rId13">
                <a:extLst>
                  <a:ext uri="{96DAC541-7B7A-43D3-8B79-37D633B846F1}">
                    <asvg:svgBlip xmlns:lc="http://schemas.openxmlformats.org/drawingml/2006/lockedCanvas" xmlns:asvg="http://schemas.microsoft.com/office/drawing/2016/SVG/main" xmlns="" r:embed="rId20"/>
                  </a:ext>
                </a:extLst>
              </a:blip>
              <a:stretch>
                <a:fillRect/>
              </a:stretch>
            </p:blipFill>
            <p:spPr>
              <a:xfrm>
                <a:off x="6453994" y="3383627"/>
                <a:ext cx="430816" cy="525399"/>
              </a:xfrm>
              <a:prstGeom prst="rect">
                <a:avLst/>
              </a:prstGeom>
            </p:spPr>
          </p:pic>
        </p:grpSp>
        <p:grpSp>
          <p:nvGrpSpPr>
            <p:cNvPr id="97" name="Group 96">
              <a:extLst>
                <a:ext uri="{FF2B5EF4-FFF2-40B4-BE49-F238E27FC236}">
                  <a16:creationId xmlns:a16="http://schemas.microsoft.com/office/drawing/2014/main" xmlns="" id="{14AF7432-848D-4DAA-B655-62D93AEBE678}"/>
                </a:ext>
              </a:extLst>
            </p:cNvPr>
            <p:cNvGrpSpPr/>
            <p:nvPr/>
          </p:nvGrpSpPr>
          <p:grpSpPr>
            <a:xfrm>
              <a:off x="3455448" y="3781187"/>
              <a:ext cx="1120690" cy="525861"/>
              <a:chOff x="4900474" y="1680102"/>
              <a:chExt cx="2183907" cy="636292"/>
            </a:xfrm>
          </p:grpSpPr>
          <p:sp>
            <p:nvSpPr>
              <p:cNvPr id="127" name="Rectangle: Rounded Corners 200">
                <a:extLst>
                  <a:ext uri="{FF2B5EF4-FFF2-40B4-BE49-F238E27FC236}">
                    <a16:creationId xmlns:a16="http://schemas.microsoft.com/office/drawing/2014/main" xmlns="" id="{036A43AA-529E-45E8-A76D-060FB043F0B3}"/>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8" name="TextBox 201">
                <a:extLst>
                  <a:ext uri="{FF2B5EF4-FFF2-40B4-BE49-F238E27FC236}">
                    <a16:creationId xmlns:a16="http://schemas.microsoft.com/office/drawing/2014/main" xmlns="" id="{7BA9CB61-0F0C-416D-B7E8-5DE4676AFA8E}"/>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آكل</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98" name="Group 97">
              <a:extLst>
                <a:ext uri="{FF2B5EF4-FFF2-40B4-BE49-F238E27FC236}">
                  <a16:creationId xmlns:a16="http://schemas.microsoft.com/office/drawing/2014/main" xmlns="" id="{E04902B5-A13F-46DD-BA9C-1D908EB92BA7}"/>
                </a:ext>
              </a:extLst>
            </p:cNvPr>
            <p:cNvGrpSpPr/>
            <p:nvPr/>
          </p:nvGrpSpPr>
          <p:grpSpPr>
            <a:xfrm>
              <a:off x="2045727" y="3781097"/>
              <a:ext cx="1120690" cy="484236"/>
              <a:chOff x="4900474" y="1680102"/>
              <a:chExt cx="2183907" cy="585926"/>
            </a:xfrm>
          </p:grpSpPr>
          <p:sp>
            <p:nvSpPr>
              <p:cNvPr id="125" name="Rectangle: Rounded Corners 196">
                <a:extLst>
                  <a:ext uri="{FF2B5EF4-FFF2-40B4-BE49-F238E27FC236}">
                    <a16:creationId xmlns:a16="http://schemas.microsoft.com/office/drawing/2014/main" xmlns="" id="{636A3C77-7FFA-4EC7-B959-79904D4EF605}"/>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6" name="TextBox 197">
                <a:extLst>
                  <a:ext uri="{FF2B5EF4-FFF2-40B4-BE49-F238E27FC236}">
                    <a16:creationId xmlns:a16="http://schemas.microsoft.com/office/drawing/2014/main" xmlns="" id="{0E922BE3-4C4B-44BC-89F0-7CBC522C75E2}"/>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شوربه</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21" name="Group 120">
              <a:extLst>
                <a:ext uri="{FF2B5EF4-FFF2-40B4-BE49-F238E27FC236}">
                  <a16:creationId xmlns:a16="http://schemas.microsoft.com/office/drawing/2014/main" xmlns="" id="{B35C57DE-932F-4710-BD41-56BB215F7A81}"/>
                </a:ext>
              </a:extLst>
            </p:cNvPr>
            <p:cNvGrpSpPr/>
            <p:nvPr/>
          </p:nvGrpSpPr>
          <p:grpSpPr>
            <a:xfrm>
              <a:off x="6274887" y="3773787"/>
              <a:ext cx="1120690" cy="525861"/>
              <a:chOff x="4900474" y="1680102"/>
              <a:chExt cx="2183907" cy="636292"/>
            </a:xfrm>
          </p:grpSpPr>
          <p:sp>
            <p:nvSpPr>
              <p:cNvPr id="123" name="Rectangle: Rounded Corners 192">
                <a:extLst>
                  <a:ext uri="{FF2B5EF4-FFF2-40B4-BE49-F238E27FC236}">
                    <a16:creationId xmlns:a16="http://schemas.microsoft.com/office/drawing/2014/main" xmlns="" id="{BCA06261-462A-4375-86E2-B729430D6CB8}"/>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4" name="TextBox 193">
                <a:extLst>
                  <a:ext uri="{FF2B5EF4-FFF2-40B4-BE49-F238E27FC236}">
                    <a16:creationId xmlns:a16="http://schemas.microsoft.com/office/drawing/2014/main" xmlns="" id="{5A61D3E6-7D25-4FB7-B260-20A2E1BAF905}"/>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مرآه</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100" name="Group 99">
              <a:extLst>
                <a:ext uri="{FF2B5EF4-FFF2-40B4-BE49-F238E27FC236}">
                  <a16:creationId xmlns:a16="http://schemas.microsoft.com/office/drawing/2014/main" xmlns="" id="{8C9A8F7A-3EE7-4877-B736-529C6A3CF230}"/>
                </a:ext>
              </a:extLst>
            </p:cNvPr>
            <p:cNvGrpSpPr/>
            <p:nvPr/>
          </p:nvGrpSpPr>
          <p:grpSpPr>
            <a:xfrm>
              <a:off x="4865167" y="3778597"/>
              <a:ext cx="1120690" cy="528379"/>
              <a:chOff x="6340629" y="4091001"/>
              <a:chExt cx="2183907" cy="639339"/>
            </a:xfrm>
          </p:grpSpPr>
          <p:grpSp>
            <p:nvGrpSpPr>
              <p:cNvPr id="117" name="Group 116">
                <a:extLst>
                  <a:ext uri="{FF2B5EF4-FFF2-40B4-BE49-F238E27FC236}">
                    <a16:creationId xmlns:a16="http://schemas.microsoft.com/office/drawing/2014/main" xmlns="" id="{E18ECC42-BE71-42D8-A391-14CBCB56F6E8}"/>
                  </a:ext>
                </a:extLst>
              </p:cNvPr>
              <p:cNvGrpSpPr/>
              <p:nvPr/>
            </p:nvGrpSpPr>
            <p:grpSpPr>
              <a:xfrm>
                <a:off x="6340629" y="4091001"/>
                <a:ext cx="2183907" cy="585926"/>
                <a:chOff x="4900474" y="1680102"/>
                <a:chExt cx="2183907" cy="585926"/>
              </a:xfrm>
            </p:grpSpPr>
            <p:sp>
              <p:nvSpPr>
                <p:cNvPr id="119" name="Rectangle: Rounded Corners 188">
                  <a:extLst>
                    <a:ext uri="{FF2B5EF4-FFF2-40B4-BE49-F238E27FC236}">
                      <a16:creationId xmlns:a16="http://schemas.microsoft.com/office/drawing/2014/main" xmlns="" id="{0647A813-CA11-465E-B97D-41C9C65FA4B9}"/>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0" name="TextBox 189">
                  <a:extLst>
                    <a:ext uri="{FF2B5EF4-FFF2-40B4-BE49-F238E27FC236}">
                      <a16:creationId xmlns:a16="http://schemas.microsoft.com/office/drawing/2014/main" xmlns="" id="{E9824F17-6FA3-4816-9098-9D5C14E4556D}"/>
                    </a:ext>
                  </a:extLst>
                </p:cNvPr>
                <p:cNvSpPr txBox="1"/>
                <p:nvPr/>
              </p:nvSpPr>
              <p:spPr>
                <a:xfrm>
                  <a:off x="5472914"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ساره</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pic>
            <p:nvPicPr>
              <p:cNvPr id="118" name="Graphic 1090">
                <a:extLst>
                  <a:ext uri="{FF2B5EF4-FFF2-40B4-BE49-F238E27FC236}">
                    <a16:creationId xmlns:a16="http://schemas.microsoft.com/office/drawing/2014/main" xmlns="" id="{D0376CC8-7584-4AFE-A61B-D6C5D482E8F9}"/>
                  </a:ext>
                </a:extLst>
              </p:cNvPr>
              <p:cNvPicPr>
                <a:picLocks noChangeAspect="1"/>
              </p:cNvPicPr>
              <p:nvPr/>
            </p:nvPicPr>
            <p:blipFill>
              <a:blip r:embed="rId21">
                <a:extLst>
                  <a:ext uri="{96DAC541-7B7A-43D3-8B79-37D633B846F1}">
                    <asvg:svgBlip xmlns:lc="http://schemas.openxmlformats.org/drawingml/2006/lockedCanvas" xmlns:asvg="http://schemas.microsoft.com/office/drawing/2016/SVG/main" xmlns="" r:embed="rId28"/>
                  </a:ext>
                </a:extLst>
              </a:blip>
              <a:stretch>
                <a:fillRect/>
              </a:stretch>
            </p:blipFill>
            <p:spPr>
              <a:xfrm>
                <a:off x="6436107" y="4167013"/>
                <a:ext cx="440282" cy="563327"/>
              </a:xfrm>
              <a:prstGeom prst="rect">
                <a:avLst/>
              </a:prstGeom>
            </p:spPr>
          </p:pic>
        </p:grpSp>
        <p:grpSp>
          <p:nvGrpSpPr>
            <p:cNvPr id="101" name="Group 100">
              <a:extLst>
                <a:ext uri="{FF2B5EF4-FFF2-40B4-BE49-F238E27FC236}">
                  <a16:creationId xmlns:a16="http://schemas.microsoft.com/office/drawing/2014/main" xmlns="" id="{051112D8-A6E9-4F4B-8BF4-66CD4CCA4573}"/>
                </a:ext>
              </a:extLst>
            </p:cNvPr>
            <p:cNvGrpSpPr/>
            <p:nvPr/>
          </p:nvGrpSpPr>
          <p:grpSpPr>
            <a:xfrm>
              <a:off x="3460523" y="4453410"/>
              <a:ext cx="1120690" cy="525861"/>
              <a:chOff x="4900474" y="1680102"/>
              <a:chExt cx="2183907" cy="636292"/>
            </a:xfrm>
          </p:grpSpPr>
          <p:sp>
            <p:nvSpPr>
              <p:cNvPr id="115" name="Rectangle: Rounded Corners 221">
                <a:extLst>
                  <a:ext uri="{FF2B5EF4-FFF2-40B4-BE49-F238E27FC236}">
                    <a16:creationId xmlns:a16="http://schemas.microsoft.com/office/drawing/2014/main" xmlns="" id="{7C41CD76-589D-4A04-9C6B-1CEE665E8DF2}"/>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6" name="TextBox 222">
                <a:extLst>
                  <a:ext uri="{FF2B5EF4-FFF2-40B4-BE49-F238E27FC236}">
                    <a16:creationId xmlns:a16="http://schemas.microsoft.com/office/drawing/2014/main" xmlns="" id="{10DF101B-8DB3-4ACB-B70F-C955CB36F2BB}"/>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اشرب </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102" name="Group 101">
              <a:extLst>
                <a:ext uri="{FF2B5EF4-FFF2-40B4-BE49-F238E27FC236}">
                  <a16:creationId xmlns:a16="http://schemas.microsoft.com/office/drawing/2014/main" xmlns="" id="{8773BDC6-EBF0-4847-929B-A7008F42C2F3}"/>
                </a:ext>
              </a:extLst>
            </p:cNvPr>
            <p:cNvGrpSpPr/>
            <p:nvPr/>
          </p:nvGrpSpPr>
          <p:grpSpPr>
            <a:xfrm>
              <a:off x="2050803" y="4453319"/>
              <a:ext cx="1120690" cy="484236"/>
              <a:chOff x="4900474" y="1680102"/>
              <a:chExt cx="2183907" cy="585926"/>
            </a:xfrm>
          </p:grpSpPr>
          <p:sp>
            <p:nvSpPr>
              <p:cNvPr id="113" name="Rectangle: Rounded Corners 217">
                <a:extLst>
                  <a:ext uri="{FF2B5EF4-FFF2-40B4-BE49-F238E27FC236}">
                    <a16:creationId xmlns:a16="http://schemas.microsoft.com/office/drawing/2014/main" xmlns="" id="{8A7F1955-E0E2-4756-A82F-7B3E905B456E}"/>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4" name="TextBox 218">
                <a:extLst>
                  <a:ext uri="{FF2B5EF4-FFF2-40B4-BE49-F238E27FC236}">
                    <a16:creationId xmlns:a16="http://schemas.microsoft.com/office/drawing/2014/main" xmlns="" id="{462CEE5F-DCD3-49EB-8445-EB35DFF66288}"/>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لحمه</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xmlns="" id="{7E65E786-5DE1-4E39-8165-D4F34E317C44}"/>
                </a:ext>
              </a:extLst>
            </p:cNvPr>
            <p:cNvGrpSpPr/>
            <p:nvPr/>
          </p:nvGrpSpPr>
          <p:grpSpPr>
            <a:xfrm>
              <a:off x="6279963" y="4446013"/>
              <a:ext cx="1120690" cy="525861"/>
              <a:chOff x="4900474" y="1680102"/>
              <a:chExt cx="2183907" cy="636292"/>
            </a:xfrm>
          </p:grpSpPr>
          <p:sp>
            <p:nvSpPr>
              <p:cNvPr id="111" name="Rectangle: Rounded Corners 213">
                <a:extLst>
                  <a:ext uri="{FF2B5EF4-FFF2-40B4-BE49-F238E27FC236}">
                    <a16:creationId xmlns:a16="http://schemas.microsoft.com/office/drawing/2014/main" xmlns="" id="{7E235697-B86B-4273-A84B-88FB29FC1309}"/>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2" name="TextBox 214">
                <a:extLst>
                  <a:ext uri="{FF2B5EF4-FFF2-40B4-BE49-F238E27FC236}">
                    <a16:creationId xmlns:a16="http://schemas.microsoft.com/office/drawing/2014/main" xmlns="" id="{DB757374-A761-40D7-8765-930268BBC905}"/>
                  </a:ext>
                </a:extLst>
              </p:cNvPr>
              <p:cNvSpPr txBox="1"/>
              <p:nvPr/>
            </p:nvSpPr>
            <p:spPr>
              <a:xfrm>
                <a:off x="5472914"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كرسى</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xmlns="" id="{F7C193D1-E08E-4996-8FE8-6DF9EFE6764E}"/>
                </a:ext>
              </a:extLst>
            </p:cNvPr>
            <p:cNvGrpSpPr/>
            <p:nvPr/>
          </p:nvGrpSpPr>
          <p:grpSpPr>
            <a:xfrm>
              <a:off x="4870243" y="4450820"/>
              <a:ext cx="1120690" cy="484236"/>
              <a:chOff x="6350520" y="4874885"/>
              <a:chExt cx="2183907" cy="585926"/>
            </a:xfrm>
          </p:grpSpPr>
          <p:grpSp>
            <p:nvGrpSpPr>
              <p:cNvPr id="105" name="Group 104">
                <a:extLst>
                  <a:ext uri="{FF2B5EF4-FFF2-40B4-BE49-F238E27FC236}">
                    <a16:creationId xmlns:a16="http://schemas.microsoft.com/office/drawing/2014/main" xmlns="" id="{F78031D7-279A-4A41-8431-8C891AF8393E}"/>
                  </a:ext>
                </a:extLst>
              </p:cNvPr>
              <p:cNvGrpSpPr/>
              <p:nvPr/>
            </p:nvGrpSpPr>
            <p:grpSpPr>
              <a:xfrm>
                <a:off x="6350520" y="4874885"/>
                <a:ext cx="2183907" cy="585926"/>
                <a:chOff x="4900474" y="1680102"/>
                <a:chExt cx="2183907" cy="585926"/>
              </a:xfrm>
            </p:grpSpPr>
            <p:sp>
              <p:nvSpPr>
                <p:cNvPr id="107" name="Rectangle: Rounded Corners 209">
                  <a:extLst>
                    <a:ext uri="{FF2B5EF4-FFF2-40B4-BE49-F238E27FC236}">
                      <a16:creationId xmlns:a16="http://schemas.microsoft.com/office/drawing/2014/main" xmlns="" id="{69270520-6091-411D-9AAC-4D91AB9DD359}"/>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8" name="TextBox 210">
                  <a:extLst>
                    <a:ext uri="{FF2B5EF4-FFF2-40B4-BE49-F238E27FC236}">
                      <a16:creationId xmlns:a16="http://schemas.microsoft.com/office/drawing/2014/main" xmlns="" id="{0E7DD31B-CB5A-4593-8DB7-B9CB050C26F4}"/>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هشام</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pic>
            <p:nvPicPr>
              <p:cNvPr id="106" name="Graphic 250">
                <a:extLst>
                  <a:ext uri="{FF2B5EF4-FFF2-40B4-BE49-F238E27FC236}">
                    <a16:creationId xmlns:a16="http://schemas.microsoft.com/office/drawing/2014/main" xmlns="" id="{0D86C001-3654-4F09-931E-70B20FE1AD74}"/>
                  </a:ext>
                </a:extLst>
              </p:cNvPr>
              <p:cNvPicPr>
                <a:picLocks noChangeAspect="1"/>
              </p:cNvPicPr>
              <p:nvPr/>
            </p:nvPicPr>
            <p:blipFill>
              <a:blip r:embed="rId29">
                <a:extLst>
                  <a:ext uri="{96DAC541-7B7A-43D3-8B79-37D633B846F1}">
                    <asvg:svgBlip xmlns:lc="http://schemas.openxmlformats.org/drawingml/2006/lockedCanvas" xmlns:asvg="http://schemas.microsoft.com/office/drawing/2016/SVG/main" xmlns="" r:embed="rId36"/>
                  </a:ext>
                </a:extLst>
              </a:blip>
              <a:stretch>
                <a:fillRect/>
              </a:stretch>
            </p:blipFill>
            <p:spPr>
              <a:xfrm>
                <a:off x="6451014" y="4944219"/>
                <a:ext cx="439976" cy="495341"/>
              </a:xfrm>
              <a:prstGeom prst="rect">
                <a:avLst/>
              </a:prstGeom>
            </p:spPr>
          </p:pic>
        </p:grpSp>
        <p:pic>
          <p:nvPicPr>
            <p:cNvPr id="156" name="Picture 15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098918" y="2169171"/>
              <a:ext cx="474726" cy="474726"/>
            </a:xfrm>
            <a:prstGeom prst="rect">
              <a:avLst/>
            </a:prstGeom>
          </p:spPr>
        </p:pic>
        <p:pic>
          <p:nvPicPr>
            <p:cNvPr id="157" name="Picture 15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365914" y="2186229"/>
              <a:ext cx="450054" cy="450054"/>
            </a:xfrm>
            <a:prstGeom prst="rect">
              <a:avLst/>
            </a:prstGeom>
          </p:spPr>
        </p:pic>
        <p:pic>
          <p:nvPicPr>
            <p:cNvPr id="158" name="Picture 157"/>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rot="19490421">
              <a:off x="2051179" y="4516640"/>
              <a:ext cx="393105" cy="392335"/>
            </a:xfrm>
            <a:prstGeom prst="rect">
              <a:avLst/>
            </a:prstGeom>
          </p:spPr>
        </p:pic>
        <p:pic>
          <p:nvPicPr>
            <p:cNvPr id="159" name="Picture 158"/>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998246" y="3828387"/>
              <a:ext cx="453859" cy="371945"/>
            </a:xfrm>
            <a:prstGeom prst="rect">
              <a:avLst/>
            </a:prstGeom>
          </p:spPr>
        </p:pic>
        <p:pic>
          <p:nvPicPr>
            <p:cNvPr id="160" name="Picture 159"/>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52280" y="3151086"/>
              <a:ext cx="390905" cy="335280"/>
            </a:xfrm>
            <a:prstGeom prst="rect">
              <a:avLst/>
            </a:prstGeom>
          </p:spPr>
        </p:pic>
        <p:pic>
          <p:nvPicPr>
            <p:cNvPr id="161" name="Picture 160"/>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433626" y="3105150"/>
              <a:ext cx="409140" cy="409140"/>
            </a:xfrm>
            <a:prstGeom prst="rect">
              <a:avLst/>
            </a:prstGeom>
          </p:spPr>
        </p:pic>
        <p:pic>
          <p:nvPicPr>
            <p:cNvPr id="162" name="Picture 16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365914" y="3798096"/>
              <a:ext cx="450054" cy="450054"/>
            </a:xfrm>
            <a:prstGeom prst="rect">
              <a:avLst/>
            </a:prstGeom>
          </p:spPr>
        </p:pic>
        <p:pic>
          <p:nvPicPr>
            <p:cNvPr id="163" name="Picture 162"/>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442114" y="4438891"/>
              <a:ext cx="495059" cy="495059"/>
            </a:xfrm>
            <a:prstGeom prst="rect">
              <a:avLst/>
            </a:prstGeom>
          </p:spPr>
        </p:pic>
        <p:cxnSp>
          <p:nvCxnSpPr>
            <p:cNvPr id="164" name="Connector: Elbow 232">
              <a:extLst>
                <a:ext uri="{FF2B5EF4-FFF2-40B4-BE49-F238E27FC236}">
                  <a16:creationId xmlns:a16="http://schemas.microsoft.com/office/drawing/2014/main" xmlns="" id="{DBDDE097-E4E6-4E06-8A9D-9E7F650889D2}"/>
                </a:ext>
              </a:extLst>
            </p:cNvPr>
            <p:cNvCxnSpPr>
              <a:cxnSpLocks/>
            </p:cNvCxnSpPr>
            <p:nvPr/>
          </p:nvCxnSpPr>
          <p:spPr>
            <a:xfrm rot="16200000" flipH="1">
              <a:off x="6019563" y="73840"/>
              <a:ext cx="825878" cy="3393325"/>
            </a:xfrm>
            <a:prstGeom prst="bentConnector3">
              <a:avLst>
                <a:gd name="adj1" fmla="val 50000"/>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xmlns="" id="{AC54DB09-FDD9-408F-B965-E7A1E3C31423}"/>
                </a:ext>
              </a:extLst>
            </p:cNvPr>
            <p:cNvCxnSpPr>
              <a:cxnSpLocks/>
            </p:cNvCxnSpPr>
            <p:nvPr/>
          </p:nvCxnSpPr>
          <p:spPr>
            <a:xfrm>
              <a:off x="7714214" y="2594196"/>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grpSp>
          <p:nvGrpSpPr>
            <p:cNvPr id="166" name="Group 165">
              <a:extLst>
                <a:ext uri="{FF2B5EF4-FFF2-40B4-BE49-F238E27FC236}">
                  <a16:creationId xmlns:a16="http://schemas.microsoft.com/office/drawing/2014/main" xmlns="" id="{4E61B8FF-AE12-410F-87E6-5356678F1E08}"/>
                </a:ext>
              </a:extLst>
            </p:cNvPr>
            <p:cNvGrpSpPr/>
            <p:nvPr/>
          </p:nvGrpSpPr>
          <p:grpSpPr>
            <a:xfrm>
              <a:off x="7552107" y="2176437"/>
              <a:ext cx="1128282" cy="484236"/>
              <a:chOff x="861135" y="2278997"/>
              <a:chExt cx="2198703" cy="585926"/>
            </a:xfrm>
          </p:grpSpPr>
          <p:sp>
            <p:nvSpPr>
              <p:cNvPr id="167" name="Rectangle: Rounded Corners 77">
                <a:extLst>
                  <a:ext uri="{FF2B5EF4-FFF2-40B4-BE49-F238E27FC236}">
                    <a16:creationId xmlns:a16="http://schemas.microsoft.com/office/drawing/2014/main" xmlns="" id="{3AC08BC0-6753-45C7-80C1-CC9D667786A2}"/>
                  </a:ext>
                </a:extLst>
              </p:cNvPr>
              <p:cNvSpPr/>
              <p:nvPr/>
            </p:nvSpPr>
            <p:spPr>
              <a:xfrm>
                <a:off x="861135" y="2278997"/>
                <a:ext cx="2183906" cy="585926"/>
              </a:xfrm>
              <a:prstGeom prst="roundRect">
                <a:avLst>
                  <a:gd name="adj" fmla="val 43940"/>
                </a:avLst>
              </a:prstGeom>
              <a:solidFill>
                <a:schemeClr val="tx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8" name="TextBox 78">
                <a:extLst>
                  <a:ext uri="{FF2B5EF4-FFF2-40B4-BE49-F238E27FC236}">
                    <a16:creationId xmlns:a16="http://schemas.microsoft.com/office/drawing/2014/main" xmlns="" id="{C1416B51-6B7D-4928-B7E7-8B3520A655CD}"/>
                  </a:ext>
                </a:extLst>
              </p:cNvPr>
              <p:cNvSpPr txBox="1"/>
              <p:nvPr/>
            </p:nvSpPr>
            <p:spPr>
              <a:xfrm>
                <a:off x="1491450" y="2356673"/>
                <a:ext cx="1568388" cy="4841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bg1"/>
                    </a:solidFill>
                    <a:latin typeface="Arial" panose="020B0604020202020204" pitchFamily="34" charset="0"/>
                    <a:cs typeface="Arial" panose="020B0604020202020204" pitchFamily="34" charset="0"/>
                  </a:rPr>
                  <a:t>ملابس</a:t>
                </a:r>
                <a:endParaRPr lang="en-US" sz="2000" dirty="0">
                  <a:solidFill>
                    <a:schemeClr val="bg1"/>
                  </a:solidFill>
                  <a:latin typeface="Arial" panose="020B0604020202020204" pitchFamily="34" charset="0"/>
                  <a:cs typeface="Arial" panose="020B0604020202020204" pitchFamily="34" charset="0"/>
                </a:endParaRPr>
              </a:p>
            </p:txBody>
          </p:sp>
        </p:grpSp>
        <p:grpSp>
          <p:nvGrpSpPr>
            <p:cNvPr id="169" name="Group 168">
              <a:extLst>
                <a:ext uri="{FF2B5EF4-FFF2-40B4-BE49-F238E27FC236}">
                  <a16:creationId xmlns:a16="http://schemas.microsoft.com/office/drawing/2014/main" xmlns="" id="{04E56F2A-1A37-4588-9C32-6EFD0E323056}"/>
                </a:ext>
              </a:extLst>
            </p:cNvPr>
            <p:cNvGrpSpPr/>
            <p:nvPr/>
          </p:nvGrpSpPr>
          <p:grpSpPr>
            <a:xfrm>
              <a:off x="7552107" y="3083918"/>
              <a:ext cx="1120690" cy="484236"/>
              <a:chOff x="4900474" y="1680102"/>
              <a:chExt cx="2183907" cy="585926"/>
            </a:xfrm>
          </p:grpSpPr>
          <p:sp>
            <p:nvSpPr>
              <p:cNvPr id="170" name="Rectangle: Rounded Corners 128">
                <a:extLst>
                  <a:ext uri="{FF2B5EF4-FFF2-40B4-BE49-F238E27FC236}">
                    <a16:creationId xmlns:a16="http://schemas.microsoft.com/office/drawing/2014/main" xmlns="" id="{062D6D3F-FB59-47BF-9B9F-A89570838AE2}"/>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1" name="TextBox 129">
                <a:extLst>
                  <a:ext uri="{FF2B5EF4-FFF2-40B4-BE49-F238E27FC236}">
                    <a16:creationId xmlns:a16="http://schemas.microsoft.com/office/drawing/2014/main" xmlns="" id="{8962C321-10B8-4D68-B2C3-BAEF1AAE73A1}"/>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فستان</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xmlns="" id="{E04902B5-A13F-46DD-BA9C-1D908EB92BA7}"/>
                </a:ext>
              </a:extLst>
            </p:cNvPr>
            <p:cNvGrpSpPr/>
            <p:nvPr/>
          </p:nvGrpSpPr>
          <p:grpSpPr>
            <a:xfrm>
              <a:off x="7544514" y="3781097"/>
              <a:ext cx="1144764" cy="772082"/>
              <a:chOff x="4900474" y="1680102"/>
              <a:chExt cx="2230820" cy="934220"/>
            </a:xfrm>
          </p:grpSpPr>
          <p:sp>
            <p:nvSpPr>
              <p:cNvPr id="173" name="Rectangle: Rounded Corners 196">
                <a:extLst>
                  <a:ext uri="{FF2B5EF4-FFF2-40B4-BE49-F238E27FC236}">
                    <a16:creationId xmlns:a16="http://schemas.microsoft.com/office/drawing/2014/main" xmlns="" id="{636A3C77-7FFA-4EC7-B959-79904D4EF605}"/>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4" name="TextBox 197">
                <a:extLst>
                  <a:ext uri="{FF2B5EF4-FFF2-40B4-BE49-F238E27FC236}">
                    <a16:creationId xmlns:a16="http://schemas.microsoft.com/office/drawing/2014/main" xmlns="" id="{0E922BE3-4C4B-44BC-89F0-7CBC522C75E2}"/>
                  </a:ext>
                </a:extLst>
              </p:cNvPr>
              <p:cNvSpPr txBox="1"/>
              <p:nvPr/>
            </p:nvSpPr>
            <p:spPr>
              <a:xfrm>
                <a:off x="5406068" y="1757779"/>
                <a:ext cx="1725226" cy="856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تيشيرت</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grpSp>
          <p:nvGrpSpPr>
            <p:cNvPr id="175" name="Group 174">
              <a:extLst>
                <a:ext uri="{FF2B5EF4-FFF2-40B4-BE49-F238E27FC236}">
                  <a16:creationId xmlns:a16="http://schemas.microsoft.com/office/drawing/2014/main" xmlns="" id="{8773BDC6-EBF0-4847-929B-A7008F42C2F3}"/>
                </a:ext>
              </a:extLst>
            </p:cNvPr>
            <p:cNvGrpSpPr/>
            <p:nvPr/>
          </p:nvGrpSpPr>
          <p:grpSpPr>
            <a:xfrm>
              <a:off x="7549590" y="4453319"/>
              <a:ext cx="1120690" cy="484236"/>
              <a:chOff x="4900474" y="1680102"/>
              <a:chExt cx="2183907" cy="585926"/>
            </a:xfrm>
          </p:grpSpPr>
          <p:sp>
            <p:nvSpPr>
              <p:cNvPr id="176" name="Rectangle: Rounded Corners 217">
                <a:extLst>
                  <a:ext uri="{FF2B5EF4-FFF2-40B4-BE49-F238E27FC236}">
                    <a16:creationId xmlns:a16="http://schemas.microsoft.com/office/drawing/2014/main" xmlns="" id="{8A7F1955-E0E2-4756-A82F-7B3E905B456E}"/>
                  </a:ext>
                </a:extLst>
              </p:cNvPr>
              <p:cNvSpPr/>
              <p:nvPr/>
            </p:nvSpPr>
            <p:spPr>
              <a:xfrm>
                <a:off x="4900474" y="1680102"/>
                <a:ext cx="2183907" cy="585926"/>
              </a:xfrm>
              <a:prstGeom prst="roundRect">
                <a:avLst>
                  <a:gd name="adj" fmla="val 43940"/>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7" name="TextBox 218">
                <a:extLst>
                  <a:ext uri="{FF2B5EF4-FFF2-40B4-BE49-F238E27FC236}">
                    <a16:creationId xmlns:a16="http://schemas.microsoft.com/office/drawing/2014/main" xmlns="" id="{462CEE5F-DCD3-49EB-8445-EB35DFF66288}"/>
                  </a:ext>
                </a:extLst>
              </p:cNvPr>
              <p:cNvSpPr txBox="1"/>
              <p:nvPr/>
            </p:nvSpPr>
            <p:spPr>
              <a:xfrm>
                <a:off x="5484489" y="1757779"/>
                <a:ext cx="1568388" cy="4841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000" b="1" spc="50" dirty="0" smtClean="0">
                    <a:solidFill>
                      <a:schemeClr val="accent6">
                        <a:lumMod val="50000"/>
                      </a:schemeClr>
                    </a:solidFill>
                    <a:latin typeface="Arial" panose="020B0604020202020204" pitchFamily="34" charset="0"/>
                    <a:cs typeface="Arial" panose="020B0604020202020204" pitchFamily="34" charset="0"/>
                  </a:rPr>
                  <a:t>حذاء</a:t>
                </a:r>
                <a:endParaRPr lang="en-US" sz="2000" dirty="0">
                  <a:solidFill>
                    <a:schemeClr val="accent6">
                      <a:lumMod val="50000"/>
                    </a:schemeClr>
                  </a:solidFill>
                  <a:latin typeface="Arial" panose="020B0604020202020204" pitchFamily="34" charset="0"/>
                  <a:cs typeface="Arial" panose="020B0604020202020204" pitchFamily="34" charset="0"/>
                </a:endParaRPr>
              </a:p>
            </p:txBody>
          </p:sp>
        </p:grpSp>
        <p:cxnSp>
          <p:nvCxnSpPr>
            <p:cNvPr id="182" name="Connector: Elbow 1026">
              <a:extLst>
                <a:ext uri="{FF2B5EF4-FFF2-40B4-BE49-F238E27FC236}">
                  <a16:creationId xmlns:a16="http://schemas.microsoft.com/office/drawing/2014/main" xmlns="" id="{C79D097E-0E74-4569-9AD6-8F892A84DF80}"/>
                </a:ext>
              </a:extLst>
            </p:cNvPr>
            <p:cNvCxnSpPr>
              <a:cxnSpLocks/>
            </p:cNvCxnSpPr>
            <p:nvPr/>
          </p:nvCxnSpPr>
          <p:spPr>
            <a:xfrm rot="5400000">
              <a:off x="2610353" y="65267"/>
              <a:ext cx="833188" cy="3417779"/>
            </a:xfrm>
            <a:prstGeom prst="bentConnector3">
              <a:avLst/>
            </a:prstGeom>
            <a:ln>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xmlns="" id="{DDEF7A4D-39AE-476A-BF54-EE1594F23A3D}"/>
                </a:ext>
              </a:extLst>
            </p:cNvPr>
            <p:cNvCxnSpPr/>
            <p:nvPr/>
          </p:nvCxnSpPr>
          <p:spPr>
            <a:xfrm>
              <a:off x="907275" y="2645715"/>
              <a:ext cx="0" cy="2079935"/>
            </a:xfrm>
            <a:prstGeom prst="line">
              <a:avLst/>
            </a:prstGeom>
            <a:ln>
              <a:solidFill>
                <a:schemeClr val="accent2">
                  <a:lumMod val="50000"/>
                </a:schemeClr>
              </a:solidFill>
            </a:ln>
          </p:spPr>
          <p:style>
            <a:lnRef idx="1">
              <a:schemeClr val="accent3"/>
            </a:lnRef>
            <a:fillRef idx="0">
              <a:schemeClr val="accent3"/>
            </a:fillRef>
            <a:effectRef idx="0">
              <a:schemeClr val="accent3"/>
            </a:effectRef>
            <a:fontRef idx="minor">
              <a:schemeClr val="tx1"/>
            </a:fontRef>
          </p:style>
        </p:cxnSp>
        <p:grpSp>
          <p:nvGrpSpPr>
            <p:cNvPr id="185" name="Group 184">
              <a:extLst>
                <a:ext uri="{FF2B5EF4-FFF2-40B4-BE49-F238E27FC236}">
                  <a16:creationId xmlns:a16="http://schemas.microsoft.com/office/drawing/2014/main" xmlns="" id="{8D36C4F7-D37A-4C97-980B-9CFB698F89E7}"/>
                </a:ext>
              </a:extLst>
            </p:cNvPr>
            <p:cNvGrpSpPr/>
            <p:nvPr/>
          </p:nvGrpSpPr>
          <p:grpSpPr>
            <a:xfrm>
              <a:off x="693393" y="2169125"/>
              <a:ext cx="1128282" cy="484236"/>
              <a:chOff x="4900474" y="1680102"/>
              <a:chExt cx="2198703" cy="585926"/>
            </a:xfrm>
          </p:grpSpPr>
          <p:sp>
            <p:nvSpPr>
              <p:cNvPr id="187" name="Rectangle: Rounded Corners 82">
                <a:extLst>
                  <a:ext uri="{FF2B5EF4-FFF2-40B4-BE49-F238E27FC236}">
                    <a16:creationId xmlns:a16="http://schemas.microsoft.com/office/drawing/2014/main" xmlns="" id="{F2AB2E7A-0173-4139-B19D-CDBEE0211A4B}"/>
                  </a:ext>
                </a:extLst>
              </p:cNvPr>
              <p:cNvSpPr/>
              <p:nvPr/>
            </p:nvSpPr>
            <p:spPr>
              <a:xfrm>
                <a:off x="4900474" y="1680102"/>
                <a:ext cx="2183907" cy="585926"/>
              </a:xfrm>
              <a:prstGeom prst="roundRect">
                <a:avLst>
                  <a:gd name="adj" fmla="val 43940"/>
                </a:avLst>
              </a:prstGeom>
              <a:solidFill>
                <a:schemeClr val="accent3">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8" name="TextBox 83">
                <a:extLst>
                  <a:ext uri="{FF2B5EF4-FFF2-40B4-BE49-F238E27FC236}">
                    <a16:creationId xmlns:a16="http://schemas.microsoft.com/office/drawing/2014/main" xmlns="" id="{8F0DF656-528B-424A-989C-3B88B1765FBC}"/>
                  </a:ext>
                </a:extLst>
              </p:cNvPr>
              <p:cNvSpPr txBox="1"/>
              <p:nvPr/>
            </p:nvSpPr>
            <p:spPr>
              <a:xfrm>
                <a:off x="5530789" y="1757779"/>
                <a:ext cx="1568388" cy="4468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b="1" spc="50" dirty="0" smtClean="0">
                    <a:solidFill>
                      <a:schemeClr val="bg1"/>
                    </a:solidFill>
                    <a:latin typeface="Arial" panose="020B0604020202020204" pitchFamily="34" charset="0"/>
                    <a:cs typeface="Arial" panose="020B0604020202020204" pitchFamily="34" charset="0"/>
                  </a:rPr>
                  <a:t>مطبخ</a:t>
                </a:r>
                <a:endParaRPr lang="en-US" dirty="0">
                  <a:solidFill>
                    <a:schemeClr val="bg1"/>
                  </a:solidFill>
                  <a:latin typeface="Arial" panose="020B0604020202020204" pitchFamily="34" charset="0"/>
                  <a:cs typeface="Arial" panose="020B0604020202020204" pitchFamily="34" charset="0"/>
                </a:endParaRPr>
              </a:p>
            </p:txBody>
          </p:sp>
        </p:grpSp>
        <p:grpSp>
          <p:nvGrpSpPr>
            <p:cNvPr id="190" name="Group 189">
              <a:extLst>
                <a:ext uri="{FF2B5EF4-FFF2-40B4-BE49-F238E27FC236}">
                  <a16:creationId xmlns:a16="http://schemas.microsoft.com/office/drawing/2014/main" xmlns="" id="{A363470C-5E10-4B2D-B55B-05749217EF1E}"/>
                </a:ext>
              </a:extLst>
            </p:cNvPr>
            <p:cNvGrpSpPr/>
            <p:nvPr/>
          </p:nvGrpSpPr>
          <p:grpSpPr>
            <a:xfrm>
              <a:off x="693393" y="3076606"/>
              <a:ext cx="1120690" cy="525861"/>
              <a:chOff x="4900474" y="1680102"/>
              <a:chExt cx="2183907" cy="636292"/>
            </a:xfrm>
          </p:grpSpPr>
          <p:sp>
            <p:nvSpPr>
              <p:cNvPr id="192" name="Rectangle: Rounded Corners 124">
                <a:extLst>
                  <a:ext uri="{FF2B5EF4-FFF2-40B4-BE49-F238E27FC236}">
                    <a16:creationId xmlns:a16="http://schemas.microsoft.com/office/drawing/2014/main" xmlns="" id="{FF5FEF2A-986F-4D26-9015-A194390EDCF2}"/>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3" name="TextBox 125">
                <a:extLst>
                  <a:ext uri="{FF2B5EF4-FFF2-40B4-BE49-F238E27FC236}">
                    <a16:creationId xmlns:a16="http://schemas.microsoft.com/office/drawing/2014/main" xmlns="" id="{75267DE2-66F7-4B5F-9B85-6E31967AB469}"/>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طبق</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195" name="Group 194">
              <a:extLst>
                <a:ext uri="{FF2B5EF4-FFF2-40B4-BE49-F238E27FC236}">
                  <a16:creationId xmlns:a16="http://schemas.microsoft.com/office/drawing/2014/main" xmlns="" id="{B35C57DE-932F-4710-BD41-56BB215F7A81}"/>
                </a:ext>
              </a:extLst>
            </p:cNvPr>
            <p:cNvGrpSpPr/>
            <p:nvPr/>
          </p:nvGrpSpPr>
          <p:grpSpPr>
            <a:xfrm>
              <a:off x="685800" y="3773785"/>
              <a:ext cx="1120690" cy="525861"/>
              <a:chOff x="4900474" y="1680102"/>
              <a:chExt cx="2183907" cy="636292"/>
            </a:xfrm>
          </p:grpSpPr>
          <p:sp>
            <p:nvSpPr>
              <p:cNvPr id="197" name="Rectangle: Rounded Corners 192">
                <a:extLst>
                  <a:ext uri="{FF2B5EF4-FFF2-40B4-BE49-F238E27FC236}">
                    <a16:creationId xmlns:a16="http://schemas.microsoft.com/office/drawing/2014/main" xmlns="" id="{BCA06261-462A-4375-86E2-B729430D6CB8}"/>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8" name="TextBox 193">
                <a:extLst>
                  <a:ext uri="{FF2B5EF4-FFF2-40B4-BE49-F238E27FC236}">
                    <a16:creationId xmlns:a16="http://schemas.microsoft.com/office/drawing/2014/main" xmlns="" id="{5A61D3E6-7D25-4FB7-B260-20A2E1BAF905}"/>
                  </a:ext>
                </a:extLst>
              </p:cNvPr>
              <p:cNvSpPr txBox="1"/>
              <p:nvPr/>
            </p:nvSpPr>
            <p:spPr>
              <a:xfrm>
                <a:off x="5484489"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سكينه</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grpSp>
          <p:nvGrpSpPr>
            <p:cNvPr id="200" name="Group 199">
              <a:extLst>
                <a:ext uri="{FF2B5EF4-FFF2-40B4-BE49-F238E27FC236}">
                  <a16:creationId xmlns:a16="http://schemas.microsoft.com/office/drawing/2014/main" xmlns="" id="{7E65E786-5DE1-4E39-8165-D4F34E317C44}"/>
                </a:ext>
              </a:extLst>
            </p:cNvPr>
            <p:cNvGrpSpPr/>
            <p:nvPr/>
          </p:nvGrpSpPr>
          <p:grpSpPr>
            <a:xfrm>
              <a:off x="690876" y="4446011"/>
              <a:ext cx="1120690" cy="525861"/>
              <a:chOff x="4900474" y="1680102"/>
              <a:chExt cx="2183907" cy="636292"/>
            </a:xfrm>
          </p:grpSpPr>
          <p:sp>
            <p:nvSpPr>
              <p:cNvPr id="202" name="Rectangle: Rounded Corners 213">
                <a:extLst>
                  <a:ext uri="{FF2B5EF4-FFF2-40B4-BE49-F238E27FC236}">
                    <a16:creationId xmlns:a16="http://schemas.microsoft.com/office/drawing/2014/main" xmlns="" id="{7E235697-B86B-4273-A84B-88FB29FC1309}"/>
                  </a:ext>
                </a:extLst>
              </p:cNvPr>
              <p:cNvSpPr/>
              <p:nvPr/>
            </p:nvSpPr>
            <p:spPr>
              <a:xfrm>
                <a:off x="4900474" y="1680102"/>
                <a:ext cx="2183907" cy="585926"/>
              </a:xfrm>
              <a:prstGeom prst="roundRect">
                <a:avLst>
                  <a:gd name="adj" fmla="val 43940"/>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3" name="TextBox 214">
                <a:extLst>
                  <a:ext uri="{FF2B5EF4-FFF2-40B4-BE49-F238E27FC236}">
                    <a16:creationId xmlns:a16="http://schemas.microsoft.com/office/drawing/2014/main" xmlns="" id="{DB757374-A761-40D7-8765-930268BBC905}"/>
                  </a:ext>
                </a:extLst>
              </p:cNvPr>
              <p:cNvSpPr txBox="1"/>
              <p:nvPr/>
            </p:nvSpPr>
            <p:spPr>
              <a:xfrm>
                <a:off x="5472914" y="1757779"/>
                <a:ext cx="1568388" cy="5586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ar-EG" sz="2400" b="1" spc="50" dirty="0" smtClean="0">
                    <a:solidFill>
                      <a:schemeClr val="tx2">
                        <a:lumMod val="10000"/>
                      </a:schemeClr>
                    </a:solidFill>
                    <a:latin typeface="Arial" panose="020B0604020202020204" pitchFamily="34" charset="0"/>
                    <a:cs typeface="Arial" panose="020B0604020202020204" pitchFamily="34" charset="0"/>
                  </a:rPr>
                  <a:t>كوب</a:t>
                </a:r>
                <a:endParaRPr lang="en-US" sz="2400" dirty="0">
                  <a:solidFill>
                    <a:schemeClr val="tx2">
                      <a:lumMod val="10000"/>
                    </a:schemeClr>
                  </a:solidFill>
                  <a:latin typeface="Arial" panose="020B0604020202020204" pitchFamily="34" charset="0"/>
                  <a:cs typeface="Arial" panose="020B0604020202020204" pitchFamily="34" charset="0"/>
                </a:endParaRPr>
              </a:p>
            </p:txBody>
          </p:sp>
        </p:grpSp>
        <p:pic>
          <p:nvPicPr>
            <p:cNvPr id="11" name="Picture 1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13265" y="3121955"/>
              <a:ext cx="392335" cy="392335"/>
            </a:xfrm>
            <a:prstGeom prst="rect">
              <a:avLst/>
            </a:prstGeom>
          </p:spPr>
        </p:pic>
        <p:pic>
          <p:nvPicPr>
            <p:cNvPr id="12" name="Picture 11"/>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15057" y="3815930"/>
              <a:ext cx="409140" cy="409140"/>
            </a:xfrm>
            <a:prstGeom prst="rect">
              <a:avLst/>
            </a:prstGeom>
          </p:spPr>
        </p:pic>
        <p:pic>
          <p:nvPicPr>
            <p:cNvPr id="13" name="Picture 12"/>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324864" y="4510209"/>
              <a:ext cx="371945" cy="371945"/>
            </a:xfrm>
            <a:prstGeom prst="rect">
              <a:avLst/>
            </a:prstGeom>
          </p:spPr>
        </p:pic>
        <p:pic>
          <p:nvPicPr>
            <p:cNvPr id="14" name="Picture 13"/>
            <p:cNvPicPr>
              <a:picLocks noChangeAspect="1"/>
            </p:cNvPicPr>
            <p:nvPr/>
          </p:nvPicPr>
          <p:blipFill>
            <a:blip r:embed="rId48">
              <a:extLst>
                <a:ext uri="{BEBA8EAE-BF5A-486C-A8C5-ECC9F3942E4B}">
                  <a14:imgProps xmlns:a14="http://schemas.microsoft.com/office/drawing/2010/main">
                    <a14:imgLayer r:embed="rId49">
                      <a14:imgEffect>
                        <a14:colorTemperature colorTemp="53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33860" y="4448610"/>
              <a:ext cx="409140" cy="409140"/>
            </a:xfrm>
            <a:prstGeom prst="rect">
              <a:avLst/>
            </a:prstGeom>
          </p:spPr>
        </p:pic>
        <p:pic>
          <p:nvPicPr>
            <p:cNvPr id="15" name="Picture 14"/>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07378" y="3092764"/>
              <a:ext cx="431568" cy="431568"/>
            </a:xfrm>
            <a:prstGeom prst="rect">
              <a:avLst/>
            </a:prstGeom>
          </p:spPr>
        </p:pic>
        <p:pic>
          <p:nvPicPr>
            <p:cNvPr id="16" name="Picture 15"/>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22590" y="3827047"/>
              <a:ext cx="392335" cy="392335"/>
            </a:xfrm>
            <a:prstGeom prst="rect">
              <a:avLst/>
            </a:prstGeom>
          </p:spPr>
        </p:pic>
        <p:pic>
          <p:nvPicPr>
            <p:cNvPr id="17" name="Picture 16"/>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693393" y="2190750"/>
              <a:ext cx="431568" cy="431568"/>
            </a:xfrm>
            <a:prstGeom prst="rect">
              <a:avLst/>
            </a:prstGeom>
          </p:spPr>
        </p:pic>
        <p:pic>
          <p:nvPicPr>
            <p:cNvPr id="18" name="Picture 17"/>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7620000" y="4529484"/>
              <a:ext cx="392335" cy="392335"/>
            </a:xfrm>
            <a:prstGeom prst="rect">
              <a:avLst/>
            </a:prstGeom>
          </p:spPr>
        </p:pic>
        <p:pic>
          <p:nvPicPr>
            <p:cNvPr id="19" name="Picture 18"/>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594372" y="3864584"/>
              <a:ext cx="317442" cy="317442"/>
            </a:xfrm>
            <a:prstGeom prst="rect">
              <a:avLst/>
            </a:prstGeom>
          </p:spPr>
        </p:pic>
        <p:pic>
          <p:nvPicPr>
            <p:cNvPr id="20" name="Picture 19"/>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7623291" y="3126564"/>
              <a:ext cx="371945" cy="371945"/>
            </a:xfrm>
            <a:prstGeom prst="rect">
              <a:avLst/>
            </a:prstGeom>
          </p:spPr>
        </p:pic>
        <p:pic>
          <p:nvPicPr>
            <p:cNvPr id="21" name="Picture 20"/>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592217" y="2248481"/>
              <a:ext cx="371945" cy="371945"/>
            </a:xfrm>
            <a:prstGeom prst="rect">
              <a:avLst/>
            </a:prstGeom>
          </p:spPr>
        </p:pic>
        <p:pic>
          <p:nvPicPr>
            <p:cNvPr id="204" name="Picture 203"/>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24600" y="2215088"/>
              <a:ext cx="392335" cy="392335"/>
            </a:xfrm>
            <a:prstGeom prst="rect">
              <a:avLst/>
            </a:prstGeom>
          </p:spPr>
        </p:pic>
      </p:grpSp>
    </p:spTree>
    <p:extLst>
      <p:ext uri="{BB962C8B-B14F-4D97-AF65-F5344CB8AC3E}">
        <p14:creationId xmlns:p14="http://schemas.microsoft.com/office/powerpoint/2010/main" val="944346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1302781" y="688288"/>
            <a:ext cx="6241019"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2"/>
            </a:pPr>
            <a:r>
              <a:rPr lang="en-US" sz="2800" dirty="0" smtClean="0"/>
              <a:t>Design and Implementation</a:t>
            </a:r>
            <a:endParaRPr lang="en-US" sz="2800" dirty="0"/>
          </a:p>
        </p:txBody>
      </p:sp>
      <p:sp>
        <p:nvSpPr>
          <p:cNvPr id="50" name="Subtitle 1"/>
          <p:cNvSpPr>
            <a:spLocks noGrp="1"/>
          </p:cNvSpPr>
          <p:nvPr>
            <p:ph type="subTitle" idx="1"/>
          </p:nvPr>
        </p:nvSpPr>
        <p:spPr>
          <a:xfrm>
            <a:off x="609600" y="3181350"/>
            <a:ext cx="4014000" cy="1378435"/>
          </a:xfrm>
          <a:prstGeom prst="roundRect">
            <a:avLst/>
          </a:prstGeom>
          <a:solidFill>
            <a:schemeClr val="bg1">
              <a:lumMod val="95000"/>
            </a:schemeClr>
          </a:solidFill>
        </p:spPr>
        <p:txBody>
          <a:bodyPr/>
          <a:lstStyle/>
          <a:p>
            <a:pPr marL="139700" indent="0">
              <a:lnSpc>
                <a:spcPct val="150000"/>
              </a:lnSpc>
            </a:pPr>
            <a:r>
              <a:rPr lang="en-US" sz="1800" dirty="0" smtClean="0"/>
              <a:t>Database System Categorization </a:t>
            </a:r>
          </a:p>
          <a:p>
            <a:pPr marL="139700" indent="0">
              <a:lnSpc>
                <a:spcPct val="150000"/>
              </a:lnSpc>
            </a:pPr>
            <a:r>
              <a:rPr lang="en-US" sz="2000" dirty="0" smtClean="0"/>
              <a:t>(secure </a:t>
            </a:r>
            <a:r>
              <a:rPr lang="en-US" sz="2000" dirty="0"/>
              <a:t>and </a:t>
            </a:r>
            <a:r>
              <a:rPr lang="en-US" sz="2000" dirty="0" smtClean="0"/>
              <a:t>retrievable)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078" y="1616967"/>
            <a:ext cx="1489888" cy="14898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634" y="1657350"/>
            <a:ext cx="1354444" cy="1354444"/>
          </a:xfrm>
          <a:prstGeom prst="rect">
            <a:avLst/>
          </a:prstGeom>
        </p:spPr>
      </p:pic>
      <p:sp>
        <p:nvSpPr>
          <p:cNvPr id="51" name="Subtitle 1"/>
          <p:cNvSpPr txBox="1">
            <a:spLocks/>
          </p:cNvSpPr>
          <p:nvPr/>
        </p:nvSpPr>
        <p:spPr>
          <a:xfrm>
            <a:off x="4800600" y="3174515"/>
            <a:ext cx="4014000" cy="1378435"/>
          </a:xfrm>
          <a:prstGeom prst="roundRect">
            <a:avLst/>
          </a:prstGeom>
          <a:solidFill>
            <a:schemeClr val="bg1">
              <a:lumMod val="9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nSpc>
                <a:spcPct val="150000"/>
              </a:lnSpc>
            </a:pPr>
            <a:r>
              <a:rPr lang="en-US" sz="2000" dirty="0" smtClean="0"/>
              <a:t>Graphics User Interface</a:t>
            </a:r>
          </a:p>
          <a:p>
            <a:pPr marL="139700" indent="0">
              <a:lnSpc>
                <a:spcPct val="150000"/>
              </a:lnSpc>
            </a:pPr>
            <a:r>
              <a:rPr lang="en-US" sz="1800" dirty="0" smtClean="0"/>
              <a:t>(easy and convenient for all ages)</a:t>
            </a:r>
            <a:endParaRPr lang="en-US" sz="18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346" y="1657350"/>
            <a:ext cx="1284054" cy="128405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800" y="1657350"/>
            <a:ext cx="1284054" cy="1284054"/>
          </a:xfrm>
          <a:prstGeom prst="rect">
            <a:avLst/>
          </a:prstGeom>
        </p:spPr>
      </p:pic>
    </p:spTree>
    <p:extLst>
      <p:ext uri="{BB962C8B-B14F-4D97-AF65-F5344CB8AC3E}">
        <p14:creationId xmlns:p14="http://schemas.microsoft.com/office/powerpoint/2010/main" val="20228849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1"/>
          <p:cNvSpPr txBox="1">
            <a:spLocks noGrp="1"/>
          </p:cNvSpPr>
          <p:nvPr>
            <p:ph type="title"/>
          </p:nvPr>
        </p:nvSpPr>
        <p:spPr>
          <a:xfrm>
            <a:off x="2011799" y="1480044"/>
            <a:ext cx="6115402" cy="2183413"/>
          </a:xfrm>
          <a:prstGeom prst="rect">
            <a:avLst/>
          </a:prstGeom>
        </p:spPr>
        <p:txBody>
          <a:bodyPr spcFirstLastPara="1" wrap="square" lIns="91425" tIns="91425" rIns="91425" bIns="91425" anchor="ctr" anchorCtr="0">
            <a:noAutofit/>
          </a:bodyPr>
          <a:lstStyle/>
          <a:p>
            <a:pPr lvl="0"/>
            <a:r>
              <a:rPr lang="en-US" dirty="0" smtClean="0"/>
              <a:t>Demo from our application</a:t>
            </a:r>
            <a:endParaRPr dirty="0"/>
          </a:p>
        </p:txBody>
      </p:sp>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28800" y="1711173"/>
            <a:ext cx="763861" cy="763861"/>
          </a:xfrm>
          <a:prstGeom prst="rect">
            <a:avLst/>
          </a:prstGeom>
        </p:spPr>
      </p:pic>
      <p:grpSp>
        <p:nvGrpSpPr>
          <p:cNvPr id="27" name="Group 26"/>
          <p:cNvGrpSpPr/>
          <p:nvPr/>
        </p:nvGrpSpPr>
        <p:grpSpPr>
          <a:xfrm>
            <a:off x="7086600" y="361950"/>
            <a:ext cx="1723083" cy="410537"/>
            <a:chOff x="7262168" y="486756"/>
            <a:chExt cx="1723083" cy="410537"/>
          </a:xfrm>
        </p:grpSpPr>
        <p:grpSp>
          <p:nvGrpSpPr>
            <p:cNvPr id="28" name="Google Shape;9552;p79"/>
            <p:cNvGrpSpPr/>
            <p:nvPr/>
          </p:nvGrpSpPr>
          <p:grpSpPr>
            <a:xfrm>
              <a:off x="7262168" y="514350"/>
              <a:ext cx="415715" cy="361721"/>
              <a:chOff x="889275" y="851476"/>
              <a:chExt cx="487950" cy="424575"/>
            </a:xfrm>
            <a:solidFill>
              <a:schemeClr val="bg1"/>
            </a:solidFill>
          </p:grpSpPr>
          <p:sp>
            <p:nvSpPr>
              <p:cNvPr id="44"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9"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9777;p79"/>
            <p:cNvGrpSpPr/>
            <p:nvPr/>
          </p:nvGrpSpPr>
          <p:grpSpPr>
            <a:xfrm>
              <a:off x="8165863" y="501162"/>
              <a:ext cx="372963" cy="372963"/>
              <a:chOff x="1487200" y="4993750"/>
              <a:chExt cx="483125" cy="483125"/>
            </a:xfrm>
            <a:solidFill>
              <a:schemeClr val="bg1"/>
            </a:solidFill>
          </p:grpSpPr>
          <p:sp>
            <p:nvSpPr>
              <p:cNvPr id="42"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9780;p79"/>
            <p:cNvGrpSpPr/>
            <p:nvPr/>
          </p:nvGrpSpPr>
          <p:grpSpPr>
            <a:xfrm>
              <a:off x="8612288" y="501162"/>
              <a:ext cx="372963" cy="372963"/>
              <a:chOff x="2081650" y="4993750"/>
              <a:chExt cx="483125" cy="483125"/>
            </a:xfrm>
            <a:solidFill>
              <a:schemeClr val="bg1"/>
            </a:solidFill>
          </p:grpSpPr>
          <p:sp>
            <p:nvSpPr>
              <p:cNvPr id="40"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5" name="Google Shape;373;p38"/>
          <p:cNvSpPr/>
          <p:nvPr/>
        </p:nvSpPr>
        <p:spPr>
          <a:xfrm>
            <a:off x="218950" y="2166251"/>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81;p39">
            <a:hlinkClick r:id="rId5" action="ppaction://hlinksldjump"/>
          </p:cNvPr>
          <p:cNvSpPr txBox="1"/>
          <p:nvPr/>
        </p:nvSpPr>
        <p:spPr>
          <a:xfrm>
            <a:off x="-76200"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3">
                    <a:lumMod val="75000"/>
                  </a:schemeClr>
                </a:solidFill>
                <a:latin typeface="Lato"/>
                <a:ea typeface="Lato"/>
                <a:cs typeface="Lato"/>
                <a:sym typeface="Lato"/>
              </a:rPr>
              <a:t>App</a:t>
            </a:r>
            <a:endParaRPr b="1" dirty="0">
              <a:solidFill>
                <a:schemeClr val="accent3">
                  <a:lumMod val="75000"/>
                </a:schemeClr>
              </a:solidFill>
              <a:latin typeface="Lato"/>
              <a:ea typeface="Lato"/>
              <a:cs typeface="Lato"/>
              <a:sym typeface="Lato"/>
            </a:endParaRPr>
          </a:p>
        </p:txBody>
      </p:sp>
      <p:sp>
        <p:nvSpPr>
          <p:cNvPr id="37"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38"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39"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
        <p:nvSpPr>
          <p:cNvPr id="54" name="Google Shape;382;p39">
            <a:hlinkClick r:id="rId6" action="ppaction://hlinksldjump"/>
          </p:cNvPr>
          <p:cNvSpPr txBox="1"/>
          <p:nvPr/>
        </p:nvSpPr>
        <p:spPr>
          <a:xfrm>
            <a:off x="-70613" y="296630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Method</a:t>
            </a:r>
            <a:endParaRPr sz="1600"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2010293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45" name="Google Shape;10309;p81"/>
          <p:cNvGrpSpPr/>
          <p:nvPr/>
        </p:nvGrpSpPr>
        <p:grpSpPr>
          <a:xfrm>
            <a:off x="152400" y="209550"/>
            <a:ext cx="468818" cy="463910"/>
            <a:chOff x="1049375" y="2318350"/>
            <a:chExt cx="298525" cy="295400"/>
          </a:xfrm>
          <a:solidFill>
            <a:schemeClr val="accent3">
              <a:lumMod val="75000"/>
            </a:schemeClr>
          </a:solidFill>
        </p:grpSpPr>
        <p:sp>
          <p:nvSpPr>
            <p:cNvPr id="46" name="Google Shape;10310;p8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7" name="Google Shape;10311;p8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8" name="Google Shape;10312;p8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9" name="Google Shape;10313;p8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50"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53" name="Group 52"/>
          <p:cNvGrpSpPr/>
          <p:nvPr/>
        </p:nvGrpSpPr>
        <p:grpSpPr>
          <a:xfrm>
            <a:off x="7315200" y="287386"/>
            <a:ext cx="1723083" cy="410537"/>
            <a:chOff x="7262168" y="486756"/>
            <a:chExt cx="1723083" cy="410537"/>
          </a:xfrm>
          <a:solidFill>
            <a:schemeClr val="tx1"/>
          </a:solidFill>
        </p:grpSpPr>
        <p:grpSp>
          <p:nvGrpSpPr>
            <p:cNvPr id="54" name="Google Shape;9552;p79"/>
            <p:cNvGrpSpPr/>
            <p:nvPr/>
          </p:nvGrpSpPr>
          <p:grpSpPr>
            <a:xfrm>
              <a:off x="7262168" y="514350"/>
              <a:ext cx="415715" cy="361721"/>
              <a:chOff x="889275" y="851476"/>
              <a:chExt cx="487950" cy="424575"/>
            </a:xfrm>
            <a:grpFill/>
          </p:grpSpPr>
          <p:sp>
            <p:nvSpPr>
              <p:cNvPr id="6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9777;p79"/>
            <p:cNvGrpSpPr/>
            <p:nvPr/>
          </p:nvGrpSpPr>
          <p:grpSpPr>
            <a:xfrm>
              <a:off x="8165863" y="501162"/>
              <a:ext cx="372963" cy="372963"/>
              <a:chOff x="1487200" y="4993750"/>
              <a:chExt cx="483125" cy="483125"/>
            </a:xfrm>
            <a:grpFill/>
          </p:grpSpPr>
          <p:sp>
            <p:nvSpPr>
              <p:cNvPr id="6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780;p79"/>
            <p:cNvGrpSpPr/>
            <p:nvPr/>
          </p:nvGrpSpPr>
          <p:grpSpPr>
            <a:xfrm>
              <a:off x="8612288" y="501162"/>
              <a:ext cx="372963" cy="372963"/>
              <a:chOff x="2081650" y="4993750"/>
              <a:chExt cx="483125" cy="483125"/>
            </a:xfrm>
            <a:grpFill/>
          </p:grpSpPr>
          <p:sp>
            <p:nvSpPr>
              <p:cNvPr id="5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extLst>
      <p:ext uri="{BB962C8B-B14F-4D97-AF65-F5344CB8AC3E}">
        <p14:creationId xmlns:p14="http://schemas.microsoft.com/office/powerpoint/2010/main" val="23357023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1"/>
          <p:cNvSpPr txBox="1">
            <a:spLocks noGrp="1"/>
          </p:cNvSpPr>
          <p:nvPr>
            <p:ph type="title"/>
          </p:nvPr>
        </p:nvSpPr>
        <p:spPr>
          <a:xfrm>
            <a:off x="2011799" y="1480044"/>
            <a:ext cx="6115402" cy="2183413"/>
          </a:xfrm>
          <a:prstGeom prst="rect">
            <a:avLst/>
          </a:prstGeom>
        </p:spPr>
        <p:txBody>
          <a:bodyPr spcFirstLastPara="1" wrap="square" lIns="91425" tIns="91425" rIns="91425" bIns="91425" anchor="ctr" anchorCtr="0">
            <a:noAutofit/>
          </a:bodyPr>
          <a:lstStyle/>
          <a:p>
            <a:pPr lvl="0"/>
            <a:r>
              <a:rPr lang="en" dirty="0" smtClean="0"/>
              <a:t>Challenges &amp; </a:t>
            </a:r>
            <a:br>
              <a:rPr lang="en" dirty="0" smtClean="0"/>
            </a:br>
            <a:r>
              <a:rPr lang="en-US" dirty="0" smtClean="0"/>
              <a:t>Time Mapping</a:t>
            </a:r>
            <a:endParaRPr dirty="0"/>
          </a:p>
        </p:txBody>
      </p:sp>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09800" y="1733550"/>
            <a:ext cx="763861" cy="763861"/>
          </a:xfrm>
          <a:prstGeom prst="rect">
            <a:avLst/>
          </a:prstGeom>
        </p:spPr>
      </p:pic>
      <p:grpSp>
        <p:nvGrpSpPr>
          <p:cNvPr id="27" name="Group 26"/>
          <p:cNvGrpSpPr/>
          <p:nvPr/>
        </p:nvGrpSpPr>
        <p:grpSpPr>
          <a:xfrm>
            <a:off x="7086600" y="361950"/>
            <a:ext cx="1723083" cy="410537"/>
            <a:chOff x="7262168" y="486756"/>
            <a:chExt cx="1723083" cy="410537"/>
          </a:xfrm>
        </p:grpSpPr>
        <p:grpSp>
          <p:nvGrpSpPr>
            <p:cNvPr id="28" name="Google Shape;9552;p79"/>
            <p:cNvGrpSpPr/>
            <p:nvPr/>
          </p:nvGrpSpPr>
          <p:grpSpPr>
            <a:xfrm>
              <a:off x="7262168" y="514350"/>
              <a:ext cx="415715" cy="361721"/>
              <a:chOff x="889275" y="851476"/>
              <a:chExt cx="487950" cy="424575"/>
            </a:xfrm>
            <a:solidFill>
              <a:schemeClr val="bg1"/>
            </a:solidFill>
          </p:grpSpPr>
          <p:sp>
            <p:nvSpPr>
              <p:cNvPr id="44"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5"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6"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7"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9"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9777;p79"/>
            <p:cNvGrpSpPr/>
            <p:nvPr/>
          </p:nvGrpSpPr>
          <p:grpSpPr>
            <a:xfrm>
              <a:off x="8165863" y="501162"/>
              <a:ext cx="372963" cy="372963"/>
              <a:chOff x="1487200" y="4993750"/>
              <a:chExt cx="483125" cy="483125"/>
            </a:xfrm>
            <a:solidFill>
              <a:schemeClr val="bg1"/>
            </a:solidFill>
          </p:grpSpPr>
          <p:sp>
            <p:nvSpPr>
              <p:cNvPr id="42"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3"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9780;p79"/>
            <p:cNvGrpSpPr/>
            <p:nvPr/>
          </p:nvGrpSpPr>
          <p:grpSpPr>
            <a:xfrm>
              <a:off x="8612288" y="501162"/>
              <a:ext cx="372963" cy="372963"/>
              <a:chOff x="2081650" y="4993750"/>
              <a:chExt cx="483125" cy="483125"/>
            </a:xfrm>
            <a:solidFill>
              <a:schemeClr val="bg1"/>
            </a:solidFill>
          </p:grpSpPr>
          <p:sp>
            <p:nvSpPr>
              <p:cNvPr id="40"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5" name="Google Shape;373;p38"/>
          <p:cNvSpPr/>
          <p:nvPr/>
        </p:nvSpPr>
        <p:spPr>
          <a:xfrm>
            <a:off x="76200" y="27336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381;p39">
            <a:hlinkClick r:id="rId5"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48" name="Google Shape;382;p39">
            <a:hlinkClick r:id="rId6" action="ppaction://hlinksldjump"/>
          </p:cNvPr>
          <p:cNvSpPr txBox="1"/>
          <p:nvPr/>
        </p:nvSpPr>
        <p:spPr>
          <a:xfrm>
            <a:off x="-280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3">
                    <a:lumMod val="75000"/>
                  </a:schemeClr>
                </a:solidFill>
                <a:latin typeface="Lato"/>
                <a:ea typeface="Lato"/>
                <a:cs typeface="Lato"/>
                <a:sym typeface="Lato"/>
              </a:rPr>
              <a:t>Timing</a:t>
            </a:r>
            <a:endParaRPr sz="1600" b="1" dirty="0">
              <a:solidFill>
                <a:schemeClr val="accent3">
                  <a:lumMod val="75000"/>
                </a:schemeClr>
              </a:solidFill>
              <a:latin typeface="Lato"/>
              <a:ea typeface="Lato"/>
              <a:cs typeface="Lato"/>
              <a:sym typeface="Lato"/>
            </a:endParaRPr>
          </a:p>
        </p:txBody>
      </p:sp>
      <p:sp>
        <p:nvSpPr>
          <p:cNvPr id="4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5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1;p39">
            <a:hlinkClick r:id="rId5"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53" name="Google Shape;381;p39">
            <a:hlinkClick r:id="rId5"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18982717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45" name="Google Shape;10309;p81"/>
          <p:cNvGrpSpPr/>
          <p:nvPr/>
        </p:nvGrpSpPr>
        <p:grpSpPr>
          <a:xfrm>
            <a:off x="152400" y="209550"/>
            <a:ext cx="468818" cy="463910"/>
            <a:chOff x="1049375" y="2318350"/>
            <a:chExt cx="298525" cy="295400"/>
          </a:xfrm>
          <a:solidFill>
            <a:schemeClr val="accent3">
              <a:lumMod val="75000"/>
            </a:schemeClr>
          </a:solidFill>
        </p:grpSpPr>
        <p:sp>
          <p:nvSpPr>
            <p:cNvPr id="46" name="Google Shape;10310;p8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7" name="Google Shape;10311;p8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8" name="Google Shape;10312;p8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9" name="Google Shape;10313;p8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50"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53" name="Group 52"/>
          <p:cNvGrpSpPr/>
          <p:nvPr/>
        </p:nvGrpSpPr>
        <p:grpSpPr>
          <a:xfrm>
            <a:off x="7315200" y="287386"/>
            <a:ext cx="1723083" cy="410537"/>
            <a:chOff x="7262168" y="486756"/>
            <a:chExt cx="1723083" cy="410537"/>
          </a:xfrm>
          <a:solidFill>
            <a:schemeClr val="tx1"/>
          </a:solidFill>
        </p:grpSpPr>
        <p:grpSp>
          <p:nvGrpSpPr>
            <p:cNvPr id="54" name="Google Shape;9552;p79"/>
            <p:cNvGrpSpPr/>
            <p:nvPr/>
          </p:nvGrpSpPr>
          <p:grpSpPr>
            <a:xfrm>
              <a:off x="7262168" y="514350"/>
              <a:ext cx="415715" cy="361721"/>
              <a:chOff x="889275" y="851476"/>
              <a:chExt cx="487950" cy="424575"/>
            </a:xfrm>
            <a:grpFill/>
          </p:grpSpPr>
          <p:sp>
            <p:nvSpPr>
              <p:cNvPr id="6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9777;p79"/>
            <p:cNvGrpSpPr/>
            <p:nvPr/>
          </p:nvGrpSpPr>
          <p:grpSpPr>
            <a:xfrm>
              <a:off x="8165863" y="501162"/>
              <a:ext cx="372963" cy="372963"/>
              <a:chOff x="1487200" y="4993750"/>
              <a:chExt cx="483125" cy="483125"/>
            </a:xfrm>
            <a:grpFill/>
          </p:grpSpPr>
          <p:sp>
            <p:nvSpPr>
              <p:cNvPr id="6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780;p79"/>
            <p:cNvGrpSpPr/>
            <p:nvPr/>
          </p:nvGrpSpPr>
          <p:grpSpPr>
            <a:xfrm>
              <a:off x="8612288" y="501162"/>
              <a:ext cx="372963" cy="372963"/>
              <a:chOff x="2081650" y="4993750"/>
              <a:chExt cx="483125" cy="483125"/>
            </a:xfrm>
            <a:grpFill/>
          </p:grpSpPr>
          <p:sp>
            <p:nvSpPr>
              <p:cNvPr id="5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Title 1"/>
          <p:cNvSpPr>
            <a:spLocks noGrp="1"/>
          </p:cNvSpPr>
          <p:nvPr>
            <p:ph type="title"/>
          </p:nvPr>
        </p:nvSpPr>
        <p:spPr>
          <a:xfrm>
            <a:off x="718124" y="319350"/>
            <a:ext cx="7707600" cy="576000"/>
          </a:xfrm>
        </p:spPr>
        <p:txBody>
          <a:bodyPr/>
          <a:lstStyle/>
          <a:p>
            <a:r>
              <a:rPr lang="en-US" dirty="0" smtClean="0"/>
              <a:t>Challenges </a:t>
            </a:r>
            <a:endParaRPr lang="en-US" dirty="0"/>
          </a:p>
        </p:txBody>
      </p:sp>
      <p:sp>
        <p:nvSpPr>
          <p:cNvPr id="86" name="Google Shape;720;p52"/>
          <p:cNvSpPr txBox="1"/>
          <p:nvPr/>
        </p:nvSpPr>
        <p:spPr>
          <a:xfrm>
            <a:off x="2375588" y="1413415"/>
            <a:ext cx="197340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solidFill>
                  <a:schemeClr val="bg2">
                    <a:lumMod val="50000"/>
                  </a:schemeClr>
                </a:solidFill>
                <a:latin typeface="Lato"/>
                <a:ea typeface="Lato"/>
                <a:cs typeface="Lato"/>
                <a:sym typeface="Lato"/>
              </a:rPr>
              <a:t>Database </a:t>
            </a:r>
            <a:endParaRPr sz="2400" b="1" dirty="0">
              <a:solidFill>
                <a:schemeClr val="bg2">
                  <a:lumMod val="50000"/>
                </a:schemeClr>
              </a:solidFill>
              <a:latin typeface="Lato"/>
              <a:ea typeface="Lato"/>
              <a:cs typeface="Lato"/>
              <a:sym typeface="Lato"/>
            </a:endParaRPr>
          </a:p>
        </p:txBody>
      </p:sp>
      <p:sp>
        <p:nvSpPr>
          <p:cNvPr id="87" name="Google Shape;721;p52"/>
          <p:cNvSpPr txBox="1"/>
          <p:nvPr/>
        </p:nvSpPr>
        <p:spPr>
          <a:xfrm>
            <a:off x="2235496" y="1876778"/>
            <a:ext cx="2648085" cy="473220"/>
          </a:xfrm>
          <a:prstGeom prst="rect">
            <a:avLst/>
          </a:prstGeom>
          <a:noFill/>
          <a:ln>
            <a:noFill/>
          </a:ln>
        </p:spPr>
        <p:txBody>
          <a:bodyPr spcFirstLastPara="1" wrap="square" lIns="91425" tIns="91425" rIns="91425" bIns="91425" anchor="t" anchorCtr="0">
            <a:noAutofit/>
          </a:bodyPr>
          <a:lstStyle/>
          <a:p>
            <a:pPr lvl="0"/>
            <a:r>
              <a:rPr lang="en" sz="1800" dirty="0">
                <a:solidFill>
                  <a:schemeClr val="accent1"/>
                </a:solidFill>
                <a:latin typeface="Lato"/>
                <a:ea typeface="Lato"/>
                <a:cs typeface="Lato"/>
                <a:sym typeface="Lato"/>
              </a:rPr>
              <a:t>Status: </a:t>
            </a:r>
            <a:r>
              <a:rPr lang="en" sz="1800" dirty="0">
                <a:solidFill>
                  <a:schemeClr val="dk2"/>
                </a:solidFill>
                <a:latin typeface="Lato"/>
                <a:ea typeface="Lato"/>
                <a:cs typeface="Lato"/>
                <a:sym typeface="Lato"/>
              </a:rPr>
              <a:t>Ongoing</a:t>
            </a:r>
            <a:endParaRPr sz="1800" dirty="0">
              <a:solidFill>
                <a:schemeClr val="dk2"/>
              </a:solidFill>
              <a:latin typeface="Lato"/>
              <a:ea typeface="Lato"/>
              <a:cs typeface="Lato"/>
              <a:sym typeface="Lato"/>
            </a:endParaRPr>
          </a:p>
        </p:txBody>
      </p:sp>
      <p:grpSp>
        <p:nvGrpSpPr>
          <p:cNvPr id="88" name="Google Shape;722;p52"/>
          <p:cNvGrpSpPr/>
          <p:nvPr/>
        </p:nvGrpSpPr>
        <p:grpSpPr>
          <a:xfrm>
            <a:off x="1066800" y="1294351"/>
            <a:ext cx="1085942" cy="1085942"/>
            <a:chOff x="4049800" y="640400"/>
            <a:chExt cx="858900" cy="858900"/>
          </a:xfrm>
        </p:grpSpPr>
        <p:sp>
          <p:nvSpPr>
            <p:cNvPr id="89" name="Google Shape;723;p52"/>
            <p:cNvSpPr/>
            <p:nvPr/>
          </p:nvSpPr>
          <p:spPr>
            <a:xfrm>
              <a:off x="4049800" y="640400"/>
              <a:ext cx="858900" cy="858900"/>
            </a:xfrm>
            <a:prstGeom prst="donut">
              <a:avLst>
                <a:gd name="adj" fmla="val 25000"/>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90" name="Google Shape;724;p52"/>
            <p:cNvSpPr/>
            <p:nvPr/>
          </p:nvSpPr>
          <p:spPr>
            <a:xfrm>
              <a:off x="4049800" y="640400"/>
              <a:ext cx="858900" cy="858900"/>
            </a:xfrm>
            <a:prstGeom prst="blockArc">
              <a:avLst>
                <a:gd name="adj1" fmla="val 16097148"/>
                <a:gd name="adj2" fmla="val 8454446"/>
                <a:gd name="adj3" fmla="val 23787"/>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91" name="Google Shape;725;p52"/>
          <p:cNvSpPr txBox="1"/>
          <p:nvPr/>
        </p:nvSpPr>
        <p:spPr>
          <a:xfrm>
            <a:off x="1227903" y="1600690"/>
            <a:ext cx="763620" cy="473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2">
                    <a:lumMod val="75000"/>
                  </a:schemeClr>
                </a:solidFill>
                <a:latin typeface="Lato"/>
                <a:ea typeface="Lato"/>
                <a:cs typeface="Lato"/>
                <a:sym typeface="Lato"/>
              </a:rPr>
              <a:t>8</a:t>
            </a:r>
            <a:r>
              <a:rPr lang="en" sz="1600" dirty="0" smtClean="0">
                <a:solidFill>
                  <a:schemeClr val="bg2">
                    <a:lumMod val="75000"/>
                  </a:schemeClr>
                </a:solidFill>
                <a:latin typeface="Lato"/>
                <a:ea typeface="Lato"/>
                <a:cs typeface="Lato"/>
                <a:sym typeface="Lato"/>
              </a:rPr>
              <a:t>0%</a:t>
            </a:r>
            <a:endParaRPr sz="1600" dirty="0">
              <a:solidFill>
                <a:schemeClr val="bg2">
                  <a:lumMod val="75000"/>
                </a:schemeClr>
              </a:solidFill>
              <a:latin typeface="Lato"/>
              <a:ea typeface="Lato"/>
              <a:cs typeface="Lato"/>
              <a:sym typeface="Lato"/>
            </a:endParaRPr>
          </a:p>
        </p:txBody>
      </p:sp>
      <p:sp>
        <p:nvSpPr>
          <p:cNvPr id="92" name="Google Shape;726;p52"/>
          <p:cNvSpPr txBox="1"/>
          <p:nvPr/>
        </p:nvSpPr>
        <p:spPr>
          <a:xfrm>
            <a:off x="2216145" y="3005640"/>
            <a:ext cx="2889255"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solidFill>
                  <a:schemeClr val="bg2">
                    <a:lumMod val="50000"/>
                  </a:schemeClr>
                </a:solidFill>
                <a:latin typeface="Lato"/>
                <a:ea typeface="Lato"/>
                <a:cs typeface="Lato"/>
                <a:sym typeface="Lato"/>
              </a:rPr>
              <a:t>UI Implementation</a:t>
            </a:r>
            <a:endParaRPr sz="2400" b="1" dirty="0">
              <a:solidFill>
                <a:schemeClr val="bg2">
                  <a:lumMod val="50000"/>
                </a:schemeClr>
              </a:solidFill>
              <a:latin typeface="Lato"/>
              <a:ea typeface="Lato"/>
              <a:cs typeface="Lato"/>
              <a:sym typeface="Lato"/>
            </a:endParaRPr>
          </a:p>
        </p:txBody>
      </p:sp>
      <p:sp>
        <p:nvSpPr>
          <p:cNvPr id="93" name="Google Shape;727;p52"/>
          <p:cNvSpPr txBox="1"/>
          <p:nvPr/>
        </p:nvSpPr>
        <p:spPr>
          <a:xfrm>
            <a:off x="2387799" y="3471440"/>
            <a:ext cx="240735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latin typeface="Lato"/>
                <a:ea typeface="Lato"/>
                <a:cs typeface="Lato"/>
                <a:sym typeface="Lato"/>
              </a:rPr>
              <a:t>Status: </a:t>
            </a:r>
            <a:r>
              <a:rPr lang="en" sz="1800" dirty="0">
                <a:solidFill>
                  <a:schemeClr val="dk2"/>
                </a:solidFill>
                <a:latin typeface="Lato"/>
                <a:ea typeface="Lato"/>
                <a:cs typeface="Lato"/>
                <a:sym typeface="Lato"/>
              </a:rPr>
              <a:t> </a:t>
            </a:r>
            <a:r>
              <a:rPr lang="en" sz="1800" dirty="0" smtClean="0">
                <a:solidFill>
                  <a:schemeClr val="dk2"/>
                </a:solidFill>
                <a:latin typeface="Lato"/>
                <a:ea typeface="Lato"/>
                <a:cs typeface="Lato"/>
                <a:sym typeface="Lato"/>
              </a:rPr>
              <a:t>Finished</a:t>
            </a:r>
            <a:endParaRPr sz="1800" dirty="0">
              <a:solidFill>
                <a:schemeClr val="dk2"/>
              </a:solidFill>
              <a:latin typeface="Lato"/>
              <a:ea typeface="Lato"/>
              <a:cs typeface="Lato"/>
              <a:sym typeface="Lato"/>
            </a:endParaRPr>
          </a:p>
        </p:txBody>
      </p:sp>
      <p:grpSp>
        <p:nvGrpSpPr>
          <p:cNvPr id="94" name="Google Shape;728;p52"/>
          <p:cNvGrpSpPr/>
          <p:nvPr/>
        </p:nvGrpSpPr>
        <p:grpSpPr>
          <a:xfrm>
            <a:off x="1098736" y="2886576"/>
            <a:ext cx="1085942" cy="1085942"/>
            <a:chOff x="4049800" y="640400"/>
            <a:chExt cx="858900" cy="858900"/>
          </a:xfrm>
        </p:grpSpPr>
        <p:sp>
          <p:nvSpPr>
            <p:cNvPr id="105" name="Google Shape;729;p52"/>
            <p:cNvSpPr/>
            <p:nvPr/>
          </p:nvSpPr>
          <p:spPr>
            <a:xfrm>
              <a:off x="4049800" y="640400"/>
              <a:ext cx="858900" cy="858900"/>
            </a:xfrm>
            <a:prstGeom prst="donut">
              <a:avLst>
                <a:gd name="adj" fmla="val 25000"/>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06" name="Google Shape;730;p52"/>
            <p:cNvSpPr/>
            <p:nvPr/>
          </p:nvSpPr>
          <p:spPr>
            <a:xfrm>
              <a:off x="4049800" y="640400"/>
              <a:ext cx="858900" cy="858900"/>
            </a:xfrm>
            <a:prstGeom prst="blockArc">
              <a:avLst>
                <a:gd name="adj1" fmla="val 16291341"/>
                <a:gd name="adj2" fmla="val 16247926"/>
                <a:gd name="adj3" fmla="val 25824"/>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107" name="Google Shape;731;p52"/>
          <p:cNvSpPr txBox="1"/>
          <p:nvPr/>
        </p:nvSpPr>
        <p:spPr>
          <a:xfrm>
            <a:off x="1231701" y="3192915"/>
            <a:ext cx="820050" cy="473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chemeClr val="bg2">
                    <a:lumMod val="75000"/>
                  </a:schemeClr>
                </a:solidFill>
                <a:latin typeface="Lato"/>
                <a:ea typeface="Lato"/>
                <a:cs typeface="Lato"/>
                <a:sym typeface="Lato"/>
              </a:rPr>
              <a:t>100</a:t>
            </a:r>
            <a:r>
              <a:rPr lang="en" sz="1600" dirty="0" smtClean="0">
                <a:solidFill>
                  <a:schemeClr val="bg2">
                    <a:lumMod val="75000"/>
                  </a:schemeClr>
                </a:solidFill>
                <a:latin typeface="Lato"/>
                <a:ea typeface="Lato"/>
                <a:cs typeface="Lato"/>
                <a:sym typeface="Lato"/>
              </a:rPr>
              <a:t>%</a:t>
            </a:r>
            <a:endParaRPr sz="1600" dirty="0">
              <a:solidFill>
                <a:schemeClr val="bg2">
                  <a:lumMod val="75000"/>
                </a:schemeClr>
              </a:solidFill>
              <a:latin typeface="Lato"/>
              <a:ea typeface="Lato"/>
              <a:cs typeface="Lato"/>
              <a:sym typeface="Lato"/>
            </a:endParaRPr>
          </a:p>
        </p:txBody>
      </p:sp>
      <p:sp>
        <p:nvSpPr>
          <p:cNvPr id="108" name="Google Shape;732;p52"/>
          <p:cNvSpPr txBox="1"/>
          <p:nvPr/>
        </p:nvSpPr>
        <p:spPr>
          <a:xfrm>
            <a:off x="6299175" y="3005640"/>
            <a:ext cx="197340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solidFill>
                  <a:schemeClr val="bg2">
                    <a:lumMod val="50000"/>
                  </a:schemeClr>
                </a:solidFill>
                <a:latin typeface="Lato"/>
                <a:ea typeface="Lato"/>
                <a:cs typeface="Lato"/>
                <a:sym typeface="Lato"/>
              </a:rPr>
              <a:t>UI Design</a:t>
            </a:r>
            <a:endParaRPr sz="2400" b="1" dirty="0">
              <a:solidFill>
                <a:schemeClr val="bg2">
                  <a:lumMod val="50000"/>
                </a:schemeClr>
              </a:solidFill>
              <a:latin typeface="Lato"/>
              <a:ea typeface="Lato"/>
              <a:cs typeface="Lato"/>
              <a:sym typeface="Lato"/>
            </a:endParaRPr>
          </a:p>
        </p:txBody>
      </p:sp>
      <p:sp>
        <p:nvSpPr>
          <p:cNvPr id="109" name="Google Shape;733;p52"/>
          <p:cNvSpPr txBox="1"/>
          <p:nvPr/>
        </p:nvSpPr>
        <p:spPr>
          <a:xfrm>
            <a:off x="6279450" y="3471440"/>
            <a:ext cx="240735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Lato"/>
                <a:ea typeface="Lato"/>
                <a:cs typeface="Lato"/>
                <a:sym typeface="Lato"/>
              </a:rPr>
              <a:t>Status: </a:t>
            </a:r>
            <a:r>
              <a:rPr lang="en" sz="1800">
                <a:solidFill>
                  <a:schemeClr val="dk2"/>
                </a:solidFill>
                <a:latin typeface="Lato"/>
                <a:ea typeface="Lato"/>
                <a:cs typeface="Lato"/>
                <a:sym typeface="Lato"/>
              </a:rPr>
              <a:t> Finished</a:t>
            </a:r>
            <a:endParaRPr sz="1800">
              <a:solidFill>
                <a:schemeClr val="dk2"/>
              </a:solidFill>
              <a:latin typeface="Lato"/>
              <a:ea typeface="Lato"/>
              <a:cs typeface="Lato"/>
              <a:sym typeface="Lato"/>
            </a:endParaRPr>
          </a:p>
        </p:txBody>
      </p:sp>
      <p:grpSp>
        <p:nvGrpSpPr>
          <p:cNvPr id="110" name="Google Shape;734;p52"/>
          <p:cNvGrpSpPr/>
          <p:nvPr/>
        </p:nvGrpSpPr>
        <p:grpSpPr>
          <a:xfrm>
            <a:off x="4990387" y="2886576"/>
            <a:ext cx="1085942" cy="1085942"/>
            <a:chOff x="4049800" y="640400"/>
            <a:chExt cx="858900" cy="858900"/>
          </a:xfrm>
        </p:grpSpPr>
        <p:sp>
          <p:nvSpPr>
            <p:cNvPr id="111" name="Google Shape;735;p52"/>
            <p:cNvSpPr/>
            <p:nvPr/>
          </p:nvSpPr>
          <p:spPr>
            <a:xfrm>
              <a:off x="4049800" y="640400"/>
              <a:ext cx="858900" cy="858900"/>
            </a:xfrm>
            <a:prstGeom prst="donut">
              <a:avLst>
                <a:gd name="adj" fmla="val 25000"/>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12" name="Google Shape;736;p52"/>
            <p:cNvSpPr/>
            <p:nvPr/>
          </p:nvSpPr>
          <p:spPr>
            <a:xfrm>
              <a:off x="4049800" y="640400"/>
              <a:ext cx="858900" cy="858900"/>
            </a:xfrm>
            <a:prstGeom prst="blockArc">
              <a:avLst>
                <a:gd name="adj1" fmla="val 16097148"/>
                <a:gd name="adj2" fmla="val 16090278"/>
                <a:gd name="adj3" fmla="val 23865"/>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113" name="Google Shape;737;p52"/>
          <p:cNvSpPr txBox="1"/>
          <p:nvPr/>
        </p:nvSpPr>
        <p:spPr>
          <a:xfrm>
            <a:off x="5151540" y="3192915"/>
            <a:ext cx="763620" cy="473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2">
                    <a:lumMod val="75000"/>
                  </a:schemeClr>
                </a:solidFill>
                <a:latin typeface="Lato"/>
                <a:ea typeface="Lato"/>
                <a:cs typeface="Lato"/>
                <a:sym typeface="Lato"/>
              </a:rPr>
              <a:t>100%</a:t>
            </a:r>
            <a:endParaRPr sz="1600" dirty="0">
              <a:solidFill>
                <a:schemeClr val="bg2">
                  <a:lumMod val="75000"/>
                </a:schemeClr>
              </a:solidFill>
              <a:latin typeface="Lato"/>
              <a:ea typeface="Lato"/>
              <a:cs typeface="Lato"/>
              <a:sym typeface="Lato"/>
            </a:endParaRPr>
          </a:p>
        </p:txBody>
      </p:sp>
      <p:sp>
        <p:nvSpPr>
          <p:cNvPr id="114" name="Google Shape;714;p52"/>
          <p:cNvSpPr txBox="1"/>
          <p:nvPr/>
        </p:nvSpPr>
        <p:spPr>
          <a:xfrm>
            <a:off x="6225102" y="1413415"/>
            <a:ext cx="197340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solidFill>
                  <a:schemeClr val="bg2">
                    <a:lumMod val="50000"/>
                  </a:schemeClr>
                </a:solidFill>
                <a:latin typeface="Lato"/>
                <a:ea typeface="Lato"/>
                <a:cs typeface="Lato"/>
                <a:sym typeface="Lato"/>
              </a:rPr>
              <a:t>Similarity</a:t>
            </a:r>
            <a:endParaRPr sz="2400" b="1" dirty="0">
              <a:solidFill>
                <a:schemeClr val="bg2">
                  <a:lumMod val="50000"/>
                </a:schemeClr>
              </a:solidFill>
              <a:latin typeface="Lato"/>
              <a:ea typeface="Lato"/>
              <a:cs typeface="Lato"/>
              <a:sym typeface="Lato"/>
            </a:endParaRPr>
          </a:p>
        </p:txBody>
      </p:sp>
      <p:sp>
        <p:nvSpPr>
          <p:cNvPr id="115" name="Google Shape;715;p52"/>
          <p:cNvSpPr txBox="1"/>
          <p:nvPr/>
        </p:nvSpPr>
        <p:spPr>
          <a:xfrm>
            <a:off x="6205377" y="1876778"/>
            <a:ext cx="2407350" cy="473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latin typeface="Lato"/>
                <a:ea typeface="Lato"/>
                <a:cs typeface="Lato"/>
                <a:sym typeface="Lato"/>
              </a:rPr>
              <a:t>Status: </a:t>
            </a:r>
            <a:r>
              <a:rPr lang="en" sz="1800" dirty="0">
                <a:solidFill>
                  <a:schemeClr val="dk2"/>
                </a:solidFill>
                <a:latin typeface="Lato"/>
                <a:ea typeface="Lato"/>
                <a:cs typeface="Lato"/>
                <a:sym typeface="Lato"/>
              </a:rPr>
              <a:t> Ongoing</a:t>
            </a:r>
            <a:endParaRPr sz="1800" dirty="0">
              <a:solidFill>
                <a:schemeClr val="dk2"/>
              </a:solidFill>
              <a:latin typeface="Lato"/>
              <a:ea typeface="Lato"/>
              <a:cs typeface="Lato"/>
              <a:sym typeface="Lato"/>
            </a:endParaRPr>
          </a:p>
        </p:txBody>
      </p:sp>
      <p:grpSp>
        <p:nvGrpSpPr>
          <p:cNvPr id="116" name="Google Shape;716;p52"/>
          <p:cNvGrpSpPr/>
          <p:nvPr/>
        </p:nvGrpSpPr>
        <p:grpSpPr>
          <a:xfrm>
            <a:off x="4916314" y="1294351"/>
            <a:ext cx="1085942" cy="1085942"/>
            <a:chOff x="4049800" y="640400"/>
            <a:chExt cx="858900" cy="858900"/>
          </a:xfrm>
        </p:grpSpPr>
        <p:sp>
          <p:nvSpPr>
            <p:cNvPr id="117" name="Google Shape;717;p52"/>
            <p:cNvSpPr/>
            <p:nvPr/>
          </p:nvSpPr>
          <p:spPr>
            <a:xfrm>
              <a:off x="4049800" y="640400"/>
              <a:ext cx="858900" cy="858900"/>
            </a:xfrm>
            <a:prstGeom prst="donut">
              <a:avLst>
                <a:gd name="adj" fmla="val 25000"/>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18" name="Google Shape;718;p52"/>
            <p:cNvSpPr/>
            <p:nvPr/>
          </p:nvSpPr>
          <p:spPr>
            <a:xfrm>
              <a:off x="4049800" y="640400"/>
              <a:ext cx="858900" cy="858900"/>
            </a:xfrm>
            <a:prstGeom prst="blockArc">
              <a:avLst>
                <a:gd name="adj1" fmla="val 16097148"/>
                <a:gd name="adj2" fmla="val 6738997"/>
                <a:gd name="adj3" fmla="val 26676"/>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119" name="Google Shape;719;p52"/>
          <p:cNvSpPr txBox="1"/>
          <p:nvPr/>
        </p:nvSpPr>
        <p:spPr>
          <a:xfrm>
            <a:off x="5049279" y="1600690"/>
            <a:ext cx="820050" cy="47322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smtClean="0">
                <a:solidFill>
                  <a:schemeClr val="bg2">
                    <a:lumMod val="75000"/>
                  </a:schemeClr>
                </a:solidFill>
                <a:latin typeface="Lato"/>
                <a:ea typeface="Lato"/>
                <a:cs typeface="Lato"/>
                <a:sym typeface="Lato"/>
              </a:rPr>
              <a:t>70%</a:t>
            </a:r>
            <a:endParaRPr sz="1600" dirty="0">
              <a:solidFill>
                <a:schemeClr val="bg2">
                  <a:lumMod val="75000"/>
                </a:schemeClr>
              </a:solidFill>
              <a:latin typeface="Lato"/>
              <a:ea typeface="Lato"/>
              <a:cs typeface="Lato"/>
              <a:sym typeface="Lato"/>
            </a:endParaRPr>
          </a:p>
        </p:txBody>
      </p:sp>
    </p:spTree>
    <p:extLst>
      <p:ext uri="{BB962C8B-B14F-4D97-AF65-F5344CB8AC3E}">
        <p14:creationId xmlns:p14="http://schemas.microsoft.com/office/powerpoint/2010/main" val="41986714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45" name="Google Shape;10309;p81"/>
          <p:cNvGrpSpPr/>
          <p:nvPr/>
        </p:nvGrpSpPr>
        <p:grpSpPr>
          <a:xfrm>
            <a:off x="152400" y="209550"/>
            <a:ext cx="468818" cy="463910"/>
            <a:chOff x="1049375" y="2318350"/>
            <a:chExt cx="298525" cy="295400"/>
          </a:xfrm>
          <a:solidFill>
            <a:schemeClr val="accent3">
              <a:lumMod val="75000"/>
            </a:schemeClr>
          </a:solidFill>
        </p:grpSpPr>
        <p:sp>
          <p:nvSpPr>
            <p:cNvPr id="46" name="Google Shape;10310;p8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7" name="Google Shape;10311;p8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8" name="Google Shape;10312;p8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9" name="Google Shape;10313;p8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50"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53" name="Group 52"/>
          <p:cNvGrpSpPr/>
          <p:nvPr/>
        </p:nvGrpSpPr>
        <p:grpSpPr>
          <a:xfrm>
            <a:off x="7315200" y="287386"/>
            <a:ext cx="1723083" cy="410537"/>
            <a:chOff x="7262168" y="486756"/>
            <a:chExt cx="1723083" cy="410537"/>
          </a:xfrm>
          <a:solidFill>
            <a:schemeClr val="tx1"/>
          </a:solidFill>
        </p:grpSpPr>
        <p:grpSp>
          <p:nvGrpSpPr>
            <p:cNvPr id="54" name="Google Shape;9552;p79"/>
            <p:cNvGrpSpPr/>
            <p:nvPr/>
          </p:nvGrpSpPr>
          <p:grpSpPr>
            <a:xfrm>
              <a:off x="7262168" y="514350"/>
              <a:ext cx="415715" cy="361721"/>
              <a:chOff x="889275" y="851476"/>
              <a:chExt cx="487950" cy="424575"/>
            </a:xfrm>
            <a:grpFill/>
          </p:grpSpPr>
          <p:sp>
            <p:nvSpPr>
              <p:cNvPr id="6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9777;p79"/>
            <p:cNvGrpSpPr/>
            <p:nvPr/>
          </p:nvGrpSpPr>
          <p:grpSpPr>
            <a:xfrm>
              <a:off x="8165863" y="501162"/>
              <a:ext cx="372963" cy="372963"/>
              <a:chOff x="1487200" y="4993750"/>
              <a:chExt cx="483125" cy="483125"/>
            </a:xfrm>
            <a:grpFill/>
          </p:grpSpPr>
          <p:sp>
            <p:nvSpPr>
              <p:cNvPr id="6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780;p79"/>
            <p:cNvGrpSpPr/>
            <p:nvPr/>
          </p:nvGrpSpPr>
          <p:grpSpPr>
            <a:xfrm>
              <a:off x="8612288" y="501162"/>
              <a:ext cx="372963" cy="372963"/>
              <a:chOff x="2081650" y="4993750"/>
              <a:chExt cx="483125" cy="483125"/>
            </a:xfrm>
            <a:grpFill/>
          </p:grpSpPr>
          <p:sp>
            <p:nvSpPr>
              <p:cNvPr id="5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Title 1"/>
          <p:cNvSpPr>
            <a:spLocks noGrp="1"/>
          </p:cNvSpPr>
          <p:nvPr>
            <p:ph type="title"/>
          </p:nvPr>
        </p:nvSpPr>
        <p:spPr>
          <a:xfrm>
            <a:off x="718124" y="319350"/>
            <a:ext cx="7707600" cy="576000"/>
          </a:xfrm>
        </p:spPr>
        <p:txBody>
          <a:bodyPr/>
          <a:lstStyle/>
          <a:p>
            <a:r>
              <a:rPr lang="en-US" dirty="0" smtClean="0"/>
              <a:t>Challenges </a:t>
            </a:r>
            <a:endParaRPr lang="en-US" dirty="0"/>
          </a:p>
        </p:txBody>
      </p:sp>
      <p:sp>
        <p:nvSpPr>
          <p:cNvPr id="66" name="Title 1"/>
          <p:cNvSpPr txBox="1">
            <a:spLocks/>
          </p:cNvSpPr>
          <p:nvPr/>
        </p:nvSpPr>
        <p:spPr>
          <a:xfrm>
            <a:off x="1222299" y="1123950"/>
            <a:ext cx="297161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Lato"/>
              <a:buNone/>
              <a:defRPr sz="3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9pPr>
          </a:lstStyle>
          <a:p>
            <a:r>
              <a:rPr lang="en-US" sz="2400" dirty="0" smtClean="0">
                <a:solidFill>
                  <a:schemeClr val="accent3">
                    <a:lumMod val="75000"/>
                  </a:schemeClr>
                </a:solidFill>
              </a:rPr>
              <a:t>Database Collection</a:t>
            </a:r>
            <a:endParaRPr lang="en-US" sz="2400" dirty="0">
              <a:solidFill>
                <a:schemeClr val="accent3">
                  <a:lumMod val="75000"/>
                </a:schemeClr>
              </a:solidFill>
            </a:endParaRPr>
          </a:p>
        </p:txBody>
      </p:sp>
      <p:sp>
        <p:nvSpPr>
          <p:cNvPr id="67" name="Subtitle 1"/>
          <p:cNvSpPr txBox="1">
            <a:spLocks/>
          </p:cNvSpPr>
          <p:nvPr/>
        </p:nvSpPr>
        <p:spPr>
          <a:xfrm>
            <a:off x="990600" y="1592358"/>
            <a:ext cx="3317355" cy="2954800"/>
          </a:xfrm>
          <a:prstGeom prst="roundRect">
            <a:avLst/>
          </a:prstGeom>
          <a:solidFill>
            <a:schemeClr val="bg1">
              <a:lumMod val="9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lgn="ctr"/>
            <a:r>
              <a:rPr lang="en-US" sz="1800" dirty="0">
                <a:solidFill>
                  <a:schemeClr val="dk2"/>
                </a:solidFill>
                <a:latin typeface="Lato"/>
                <a:ea typeface="Lato"/>
                <a:cs typeface="Lato"/>
              </a:rPr>
              <a:t>We have collected records about </a:t>
            </a:r>
            <a:r>
              <a:rPr lang="en-US" sz="1800" dirty="0" smtClean="0">
                <a:solidFill>
                  <a:schemeClr val="dk2"/>
                </a:solidFill>
                <a:latin typeface="Lato"/>
                <a:ea typeface="Lato"/>
                <a:cs typeface="Lato"/>
              </a:rPr>
              <a:t>12 </a:t>
            </a:r>
            <a:r>
              <a:rPr lang="en-US" sz="1800" dirty="0">
                <a:solidFill>
                  <a:schemeClr val="dk2"/>
                </a:solidFill>
                <a:latin typeface="Lato"/>
                <a:ea typeface="Lato"/>
                <a:cs typeface="Lato"/>
              </a:rPr>
              <a:t>category, with about 4500 record from different ages males and </a:t>
            </a:r>
            <a:r>
              <a:rPr lang="en-US" sz="1800" dirty="0" smtClean="0">
                <a:solidFill>
                  <a:schemeClr val="dk2"/>
                </a:solidFill>
                <a:latin typeface="Lato"/>
                <a:ea typeface="Lato"/>
                <a:cs typeface="Lato"/>
              </a:rPr>
              <a:t>females.</a:t>
            </a:r>
          </a:p>
          <a:p>
            <a:pPr marL="158750" algn="ctr"/>
            <a:endParaRPr lang="en-US" sz="1800" dirty="0">
              <a:solidFill>
                <a:schemeClr val="dk2"/>
              </a:solidFill>
              <a:latin typeface="Lato"/>
              <a:ea typeface="Lato"/>
              <a:cs typeface="Lato"/>
            </a:endParaRPr>
          </a:p>
        </p:txBody>
      </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372413"/>
            <a:ext cx="1828800" cy="964729"/>
          </a:xfrm>
          <a:prstGeom prst="rect">
            <a:avLst/>
          </a:prstGeom>
        </p:spPr>
      </p:pic>
      <p:sp>
        <p:nvSpPr>
          <p:cNvPr id="69" name="Title 1"/>
          <p:cNvSpPr txBox="1">
            <a:spLocks/>
          </p:cNvSpPr>
          <p:nvPr/>
        </p:nvSpPr>
        <p:spPr>
          <a:xfrm>
            <a:off x="5448744" y="1123950"/>
            <a:ext cx="2971614"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Lato"/>
              <a:buNone/>
              <a:defRPr sz="3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4200"/>
              <a:buFont typeface="Lato"/>
              <a:buNone/>
              <a:defRPr sz="4200" b="1" i="0" u="none" strike="noStrike" cap="none">
                <a:solidFill>
                  <a:schemeClr val="dk1"/>
                </a:solidFill>
                <a:latin typeface="Lato"/>
                <a:ea typeface="Lato"/>
                <a:cs typeface="Lato"/>
                <a:sym typeface="Lato"/>
              </a:defRPr>
            </a:lvl9pPr>
          </a:lstStyle>
          <a:p>
            <a:r>
              <a:rPr lang="en-US" sz="2400" dirty="0" smtClean="0">
                <a:solidFill>
                  <a:schemeClr val="accent3">
                    <a:lumMod val="75000"/>
                  </a:schemeClr>
                </a:solidFill>
              </a:rPr>
              <a:t>Similarity Matching</a:t>
            </a:r>
            <a:endParaRPr lang="en-US" sz="2400" dirty="0">
              <a:solidFill>
                <a:schemeClr val="accent3">
                  <a:lumMod val="75000"/>
                </a:schemeClr>
              </a:solidFill>
            </a:endParaRPr>
          </a:p>
        </p:txBody>
      </p:sp>
      <p:sp>
        <p:nvSpPr>
          <p:cNvPr id="70" name="Subtitle 1"/>
          <p:cNvSpPr txBox="1">
            <a:spLocks/>
          </p:cNvSpPr>
          <p:nvPr/>
        </p:nvSpPr>
        <p:spPr>
          <a:xfrm>
            <a:off x="5217045" y="1592358"/>
            <a:ext cx="3317355" cy="2954800"/>
          </a:xfrm>
          <a:prstGeom prst="roundRect">
            <a:avLst/>
          </a:prstGeom>
          <a:solidFill>
            <a:schemeClr val="bg1">
              <a:lumMod val="9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lgn="ctr"/>
            <a:r>
              <a:rPr lang="en-US" sz="1800" dirty="0" smtClean="0">
                <a:solidFill>
                  <a:schemeClr val="dk2"/>
                </a:solidFill>
                <a:latin typeface="Lato"/>
                <a:ea typeface="Lato"/>
                <a:cs typeface="Lato"/>
              </a:rPr>
              <a:t>Noise &amp; </a:t>
            </a:r>
            <a:r>
              <a:rPr lang="en-US" sz="1800" dirty="0" err="1" smtClean="0">
                <a:solidFill>
                  <a:schemeClr val="dk2"/>
                </a:solidFill>
                <a:latin typeface="Lato"/>
                <a:ea typeface="Lato"/>
                <a:cs typeface="Lato"/>
              </a:rPr>
              <a:t>Filteration</a:t>
            </a:r>
            <a:endParaRPr lang="en-US" sz="1800" dirty="0" smtClean="0">
              <a:solidFill>
                <a:schemeClr val="dk2"/>
              </a:solidFill>
              <a:latin typeface="Lato"/>
              <a:ea typeface="Lato"/>
              <a:cs typeface="Lato"/>
            </a:endParaRPr>
          </a:p>
          <a:p>
            <a:pPr marL="158750" algn="ctr"/>
            <a:r>
              <a:rPr lang="en-US" sz="1800" dirty="0" smtClean="0">
                <a:solidFill>
                  <a:schemeClr val="dk2"/>
                </a:solidFill>
                <a:latin typeface="Lato"/>
                <a:ea typeface="Lato"/>
                <a:cs typeface="Lato"/>
              </a:rPr>
              <a:t>Normalization &amp; Energy Level</a:t>
            </a:r>
          </a:p>
          <a:p>
            <a:pPr marL="158750" algn="ctr"/>
            <a:r>
              <a:rPr lang="en-US" sz="1800" dirty="0" smtClean="0">
                <a:solidFill>
                  <a:schemeClr val="dk2"/>
                </a:solidFill>
                <a:latin typeface="Lato"/>
                <a:ea typeface="Lato"/>
                <a:cs typeface="Lato"/>
              </a:rPr>
              <a:t>Silence Removal</a:t>
            </a:r>
          </a:p>
          <a:p>
            <a:pPr marL="158750" algn="ctr"/>
            <a:r>
              <a:rPr lang="en-US" sz="1800" dirty="0" smtClean="0">
                <a:solidFill>
                  <a:schemeClr val="dk2"/>
                </a:solidFill>
                <a:latin typeface="Lato"/>
                <a:ea typeface="Lato"/>
                <a:cs typeface="Lato"/>
              </a:rPr>
              <a:t>Similarity Accuracy</a:t>
            </a:r>
          </a:p>
          <a:p>
            <a:pPr marL="158750" algn="ctr"/>
            <a:endParaRPr lang="en-US" sz="1800" dirty="0" smtClean="0">
              <a:solidFill>
                <a:schemeClr val="dk2"/>
              </a:solidFill>
              <a:latin typeface="Lato"/>
              <a:ea typeface="Lato"/>
              <a:cs typeface="Lato"/>
            </a:endParaRPr>
          </a:p>
          <a:p>
            <a:pPr marL="158750" algn="ctr"/>
            <a:endParaRPr lang="en-US" sz="1800" dirty="0">
              <a:solidFill>
                <a:schemeClr val="dk2"/>
              </a:solidFill>
              <a:latin typeface="Lato"/>
              <a:ea typeface="Lato"/>
              <a:cs typeface="Lato"/>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523" y="3257550"/>
            <a:ext cx="1284054" cy="1284054"/>
          </a:xfrm>
          <a:prstGeom prst="rect">
            <a:avLst/>
          </a:prstGeom>
        </p:spPr>
      </p:pic>
    </p:spTree>
    <p:extLst>
      <p:ext uri="{BB962C8B-B14F-4D97-AF65-F5344CB8AC3E}">
        <p14:creationId xmlns:p14="http://schemas.microsoft.com/office/powerpoint/2010/main" val="41575306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p:nvPr/>
        </p:nvSpPr>
        <p:spPr>
          <a:xfrm>
            <a:off x="1427018" y="2371125"/>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444672" y="2371125"/>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3434947" y="2371125"/>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4433418" y="2371125"/>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386879" y="2371125"/>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479242" y="2463498"/>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37"/>
          <p:cNvCxnSpPr/>
          <p:nvPr/>
        </p:nvCxnSpPr>
        <p:spPr>
          <a:xfrm>
            <a:off x="1083679" y="2732475"/>
            <a:ext cx="337594" cy="0"/>
          </a:xfrm>
          <a:prstGeom prst="straightConnector1">
            <a:avLst/>
          </a:prstGeom>
          <a:noFill/>
          <a:ln w="9525" cap="flat" cmpd="sng">
            <a:solidFill>
              <a:schemeClr val="accent2"/>
            </a:solidFill>
            <a:prstDash val="solid"/>
            <a:round/>
            <a:headEnd type="none" w="med" len="med"/>
            <a:tailEnd type="none" w="med" len="med"/>
          </a:ln>
        </p:spPr>
      </p:cxnSp>
      <p:sp>
        <p:nvSpPr>
          <p:cNvPr id="309" name="Google Shape;309;p37"/>
          <p:cNvSpPr txBox="1">
            <a:spLocks noGrp="1"/>
          </p:cNvSpPr>
          <p:nvPr>
            <p:ph type="title"/>
          </p:nvPr>
        </p:nvSpPr>
        <p:spPr>
          <a:xfrm>
            <a:off x="2396554" y="365750"/>
            <a:ext cx="4350740" cy="576000"/>
          </a:xfrm>
          <a:prstGeom prst="rect">
            <a:avLst/>
          </a:prstGeom>
        </p:spPr>
        <p:txBody>
          <a:bodyPr spcFirstLastPara="1" wrap="square" lIns="91425" tIns="91425" rIns="91425" bIns="91425" anchor="t" anchorCtr="0">
            <a:noAutofit/>
          </a:bodyPr>
          <a:lstStyle/>
          <a:p>
            <a:pPr lvl="0"/>
            <a:r>
              <a:rPr lang="en-US" dirty="0" smtClean="0"/>
              <a:t>Time Map</a:t>
            </a:r>
            <a:endParaRPr dirty="0"/>
          </a:p>
        </p:txBody>
      </p:sp>
      <p:sp>
        <p:nvSpPr>
          <p:cNvPr id="313" name="Google Shape;313;p37"/>
          <p:cNvSpPr/>
          <p:nvPr/>
        </p:nvSpPr>
        <p:spPr>
          <a:xfrm>
            <a:off x="1519518" y="2461803"/>
            <a:ext cx="539100" cy="539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2537029" y="2463486"/>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527260" y="2462308"/>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4524513" y="2463498"/>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txBox="1"/>
          <p:nvPr/>
        </p:nvSpPr>
        <p:spPr>
          <a:xfrm>
            <a:off x="410979" y="25775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Oct</a:t>
            </a:r>
            <a:endParaRPr sz="2000" b="1" dirty="0">
              <a:solidFill>
                <a:schemeClr val="dk2"/>
              </a:solidFill>
              <a:latin typeface="Lato"/>
              <a:ea typeface="Lato"/>
              <a:cs typeface="Lato"/>
              <a:sym typeface="Lato"/>
            </a:endParaRPr>
          </a:p>
        </p:txBody>
      </p:sp>
      <p:sp>
        <p:nvSpPr>
          <p:cNvPr id="318" name="Google Shape;318;p37"/>
          <p:cNvSpPr txBox="1"/>
          <p:nvPr/>
        </p:nvSpPr>
        <p:spPr>
          <a:xfrm>
            <a:off x="1451118" y="2577597"/>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Nov</a:t>
            </a:r>
            <a:endParaRPr sz="2000" b="1" dirty="0">
              <a:solidFill>
                <a:schemeClr val="dk2"/>
              </a:solidFill>
              <a:latin typeface="Lato"/>
              <a:ea typeface="Lato"/>
              <a:cs typeface="Lato"/>
              <a:sym typeface="Lato"/>
            </a:endParaRPr>
          </a:p>
        </p:txBody>
      </p:sp>
      <p:sp>
        <p:nvSpPr>
          <p:cNvPr id="319" name="Google Shape;319;p37"/>
          <p:cNvSpPr txBox="1"/>
          <p:nvPr/>
        </p:nvSpPr>
        <p:spPr>
          <a:xfrm>
            <a:off x="2468772" y="25775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Dec</a:t>
            </a:r>
            <a:endParaRPr sz="2000" b="1" dirty="0">
              <a:solidFill>
                <a:schemeClr val="dk2"/>
              </a:solidFill>
              <a:latin typeface="Lato"/>
              <a:ea typeface="Lato"/>
              <a:cs typeface="Lato"/>
              <a:sym typeface="Lato"/>
            </a:endParaRPr>
          </a:p>
        </p:txBody>
      </p:sp>
      <p:sp>
        <p:nvSpPr>
          <p:cNvPr id="320" name="Google Shape;320;p37"/>
          <p:cNvSpPr txBox="1"/>
          <p:nvPr/>
        </p:nvSpPr>
        <p:spPr>
          <a:xfrm>
            <a:off x="3459046" y="25775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Jan</a:t>
            </a:r>
            <a:endParaRPr sz="2000" b="1" dirty="0">
              <a:solidFill>
                <a:schemeClr val="dk2"/>
              </a:solidFill>
              <a:latin typeface="Lato"/>
              <a:ea typeface="Lato"/>
              <a:cs typeface="Lato"/>
              <a:sym typeface="Lato"/>
            </a:endParaRPr>
          </a:p>
        </p:txBody>
      </p:sp>
      <p:sp>
        <p:nvSpPr>
          <p:cNvPr id="321" name="Google Shape;321;p37"/>
          <p:cNvSpPr txBox="1"/>
          <p:nvPr/>
        </p:nvSpPr>
        <p:spPr>
          <a:xfrm>
            <a:off x="4457517" y="25775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Feb</a:t>
            </a:r>
            <a:endParaRPr sz="2000" b="1" dirty="0">
              <a:solidFill>
                <a:schemeClr val="dk2"/>
              </a:solidFill>
              <a:latin typeface="Lato"/>
              <a:ea typeface="Lato"/>
              <a:cs typeface="Lato"/>
              <a:sym typeface="Lato"/>
            </a:endParaRPr>
          </a:p>
        </p:txBody>
      </p:sp>
      <p:cxnSp>
        <p:nvCxnSpPr>
          <p:cNvPr id="322" name="Google Shape;322;p37"/>
          <p:cNvCxnSpPr>
            <a:stCxn id="301" idx="6"/>
            <a:endCxn id="302" idx="2"/>
          </p:cNvCxnSpPr>
          <p:nvPr/>
        </p:nvCxnSpPr>
        <p:spPr>
          <a:xfrm>
            <a:off x="2149718" y="2732475"/>
            <a:ext cx="294954" cy="0"/>
          </a:xfrm>
          <a:prstGeom prst="straightConnector1">
            <a:avLst/>
          </a:prstGeom>
          <a:noFill/>
          <a:ln w="9525" cap="flat" cmpd="sng">
            <a:solidFill>
              <a:schemeClr val="accent2"/>
            </a:solidFill>
            <a:prstDash val="solid"/>
            <a:round/>
            <a:headEnd type="none" w="med" len="med"/>
            <a:tailEnd type="none" w="med" len="med"/>
          </a:ln>
        </p:spPr>
      </p:cxnSp>
      <p:cxnSp>
        <p:nvCxnSpPr>
          <p:cNvPr id="323" name="Google Shape;323;p37"/>
          <p:cNvCxnSpPr/>
          <p:nvPr/>
        </p:nvCxnSpPr>
        <p:spPr>
          <a:xfrm>
            <a:off x="3155191" y="2732475"/>
            <a:ext cx="260771" cy="0"/>
          </a:xfrm>
          <a:prstGeom prst="straightConnector1">
            <a:avLst/>
          </a:prstGeom>
          <a:noFill/>
          <a:ln w="9525" cap="flat" cmpd="sng">
            <a:solidFill>
              <a:schemeClr val="accent2"/>
            </a:solidFill>
            <a:prstDash val="solid"/>
            <a:round/>
            <a:headEnd type="none" w="med" len="med"/>
            <a:tailEnd type="none" w="med" len="med"/>
          </a:ln>
        </p:spPr>
      </p:cxnSp>
      <p:cxnSp>
        <p:nvCxnSpPr>
          <p:cNvPr id="324" name="Google Shape;324;p37"/>
          <p:cNvCxnSpPr/>
          <p:nvPr/>
        </p:nvCxnSpPr>
        <p:spPr>
          <a:xfrm>
            <a:off x="4160777" y="2732475"/>
            <a:ext cx="258823" cy="0"/>
          </a:xfrm>
          <a:prstGeom prst="straightConnector1">
            <a:avLst/>
          </a:prstGeom>
          <a:noFill/>
          <a:ln w="9525" cap="flat" cmpd="sng">
            <a:solidFill>
              <a:schemeClr val="accent2"/>
            </a:solidFill>
            <a:prstDash val="solid"/>
            <a:round/>
            <a:headEnd type="none" w="med" len="med"/>
            <a:tailEnd type="none" w="med" len="med"/>
          </a:ln>
        </p:spPr>
      </p:cxnSp>
      <p:sp>
        <p:nvSpPr>
          <p:cNvPr id="325" name="Google Shape;325;p37"/>
          <p:cNvSpPr txBox="1"/>
          <p:nvPr/>
        </p:nvSpPr>
        <p:spPr>
          <a:xfrm>
            <a:off x="-1241" y="1034153"/>
            <a:ext cx="1499190" cy="1537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latin typeface="Lato"/>
                <a:ea typeface="Lato"/>
                <a:cs typeface="Lato"/>
                <a:sym typeface="Lato"/>
              </a:rPr>
              <a:t>Audio signal loading and studying</a:t>
            </a:r>
            <a:endParaRPr sz="1800" dirty="0">
              <a:solidFill>
                <a:schemeClr val="dk2"/>
              </a:solidFill>
              <a:latin typeface="Josefin Sans Medium"/>
              <a:ea typeface="Josefin Sans Medium"/>
              <a:cs typeface="Josefin Sans Medium"/>
              <a:sym typeface="Josefin Sans Medium"/>
            </a:endParaRPr>
          </a:p>
        </p:txBody>
      </p:sp>
      <p:sp>
        <p:nvSpPr>
          <p:cNvPr id="326" name="Google Shape;326;p37"/>
          <p:cNvSpPr txBox="1"/>
          <p:nvPr/>
        </p:nvSpPr>
        <p:spPr>
          <a:xfrm>
            <a:off x="1057504" y="2875545"/>
            <a:ext cx="1362900" cy="14796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latin typeface="Lato"/>
                <a:ea typeface="Lato"/>
                <a:cs typeface="Lato"/>
                <a:sym typeface="Lato"/>
              </a:rPr>
              <a:t>Feature extraction and selection</a:t>
            </a:r>
            <a:endParaRPr sz="1800" dirty="0">
              <a:solidFill>
                <a:schemeClr val="dk2"/>
              </a:solidFill>
              <a:latin typeface="Lato"/>
              <a:ea typeface="Lato"/>
              <a:cs typeface="Lato"/>
              <a:sym typeface="Lato"/>
            </a:endParaRPr>
          </a:p>
        </p:txBody>
      </p:sp>
      <p:sp>
        <p:nvSpPr>
          <p:cNvPr id="327" name="Google Shape;327;p37"/>
          <p:cNvSpPr txBox="1"/>
          <p:nvPr/>
        </p:nvSpPr>
        <p:spPr>
          <a:xfrm>
            <a:off x="2124367" y="1022577"/>
            <a:ext cx="1363500" cy="15491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latin typeface="Lato"/>
                <a:ea typeface="Lato"/>
                <a:cs typeface="Lato"/>
                <a:sym typeface="Lato"/>
              </a:rPr>
              <a:t>DTW and similarity index</a:t>
            </a:r>
            <a:endParaRPr sz="1800" dirty="0">
              <a:solidFill>
                <a:schemeClr val="dk2"/>
              </a:solidFill>
              <a:latin typeface="Lato"/>
              <a:ea typeface="Lato"/>
              <a:cs typeface="Lato"/>
              <a:sym typeface="Lato"/>
            </a:endParaRPr>
          </a:p>
        </p:txBody>
      </p:sp>
      <p:sp>
        <p:nvSpPr>
          <p:cNvPr id="328" name="Google Shape;328;p37"/>
          <p:cNvSpPr txBox="1"/>
          <p:nvPr/>
        </p:nvSpPr>
        <p:spPr>
          <a:xfrm>
            <a:off x="3114904" y="2875545"/>
            <a:ext cx="1362900" cy="14796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latin typeface="Lato"/>
                <a:ea typeface="Lato"/>
                <a:cs typeface="Lato"/>
                <a:sym typeface="Lato"/>
              </a:rPr>
              <a:t>Database collection and testing</a:t>
            </a:r>
            <a:endParaRPr sz="1800" dirty="0">
              <a:solidFill>
                <a:schemeClr val="dk2"/>
              </a:solidFill>
              <a:latin typeface="Josefin Sans Medium"/>
              <a:ea typeface="Josefin Sans Medium"/>
              <a:cs typeface="Josefin Sans Medium"/>
              <a:sym typeface="Josefin Sans Medium"/>
            </a:endParaRPr>
          </a:p>
        </p:txBody>
      </p:sp>
      <p:sp>
        <p:nvSpPr>
          <p:cNvPr id="329" name="Google Shape;329;p37"/>
          <p:cNvSpPr txBox="1"/>
          <p:nvPr/>
        </p:nvSpPr>
        <p:spPr>
          <a:xfrm>
            <a:off x="4043684" y="1022577"/>
            <a:ext cx="1499850" cy="15491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smtClean="0">
                <a:solidFill>
                  <a:schemeClr val="dk2"/>
                </a:solidFill>
                <a:latin typeface="Lato"/>
                <a:ea typeface="Lato"/>
                <a:cs typeface="Lato"/>
                <a:sym typeface="Lato"/>
              </a:rPr>
              <a:t>Ui design and implementation</a:t>
            </a:r>
            <a:endParaRPr sz="1800" dirty="0">
              <a:solidFill>
                <a:schemeClr val="dk2"/>
              </a:solidFill>
              <a:latin typeface="Lato"/>
              <a:ea typeface="Lato"/>
              <a:cs typeface="Lato"/>
              <a:sym typeface="Lato"/>
            </a:endParaRPr>
          </a:p>
        </p:txBody>
      </p:sp>
      <p:grpSp>
        <p:nvGrpSpPr>
          <p:cNvPr id="45" name="Google Shape;10309;p81"/>
          <p:cNvGrpSpPr/>
          <p:nvPr/>
        </p:nvGrpSpPr>
        <p:grpSpPr>
          <a:xfrm>
            <a:off x="152400" y="209550"/>
            <a:ext cx="468818" cy="463910"/>
            <a:chOff x="1049375" y="2318350"/>
            <a:chExt cx="298525" cy="295400"/>
          </a:xfrm>
          <a:solidFill>
            <a:schemeClr val="accent3">
              <a:lumMod val="75000"/>
            </a:schemeClr>
          </a:solidFill>
        </p:grpSpPr>
        <p:sp>
          <p:nvSpPr>
            <p:cNvPr id="46" name="Google Shape;10310;p8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7" name="Google Shape;10311;p8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8" name="Google Shape;10312;p8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9" name="Google Shape;10313;p8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50"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53" name="Group 52"/>
          <p:cNvGrpSpPr/>
          <p:nvPr/>
        </p:nvGrpSpPr>
        <p:grpSpPr>
          <a:xfrm>
            <a:off x="7315200" y="287386"/>
            <a:ext cx="1723083" cy="410537"/>
            <a:chOff x="7262168" y="486756"/>
            <a:chExt cx="1723083" cy="410537"/>
          </a:xfrm>
          <a:solidFill>
            <a:schemeClr val="tx1"/>
          </a:solidFill>
        </p:grpSpPr>
        <p:grpSp>
          <p:nvGrpSpPr>
            <p:cNvPr id="54" name="Google Shape;9552;p79"/>
            <p:cNvGrpSpPr/>
            <p:nvPr/>
          </p:nvGrpSpPr>
          <p:grpSpPr>
            <a:xfrm>
              <a:off x="7262168" y="514350"/>
              <a:ext cx="415715" cy="361721"/>
              <a:chOff x="889275" y="851476"/>
              <a:chExt cx="487950" cy="424575"/>
            </a:xfrm>
            <a:grpFill/>
          </p:grpSpPr>
          <p:sp>
            <p:nvSpPr>
              <p:cNvPr id="6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9777;p79"/>
            <p:cNvGrpSpPr/>
            <p:nvPr/>
          </p:nvGrpSpPr>
          <p:grpSpPr>
            <a:xfrm>
              <a:off x="8165863" y="501162"/>
              <a:ext cx="372963" cy="372963"/>
              <a:chOff x="1487200" y="4993750"/>
              <a:chExt cx="483125" cy="483125"/>
            </a:xfrm>
            <a:grpFill/>
          </p:grpSpPr>
          <p:sp>
            <p:nvSpPr>
              <p:cNvPr id="6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780;p79"/>
            <p:cNvGrpSpPr/>
            <p:nvPr/>
          </p:nvGrpSpPr>
          <p:grpSpPr>
            <a:xfrm>
              <a:off x="8612288" y="501162"/>
              <a:ext cx="372963" cy="372963"/>
              <a:chOff x="2081650" y="4993750"/>
              <a:chExt cx="483125" cy="483125"/>
            </a:xfrm>
            <a:grpFill/>
          </p:grpSpPr>
          <p:sp>
            <p:nvSpPr>
              <p:cNvPr id="5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6" name="Google Shape;303;p37"/>
          <p:cNvSpPr/>
          <p:nvPr/>
        </p:nvSpPr>
        <p:spPr>
          <a:xfrm>
            <a:off x="5410200" y="2371225"/>
            <a:ext cx="722700" cy="722700"/>
          </a:xfrm>
          <a:prstGeom prst="ellipse">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4;p37"/>
          <p:cNvSpPr/>
          <p:nvPr/>
        </p:nvSpPr>
        <p:spPr>
          <a:xfrm>
            <a:off x="6352399" y="2371225"/>
            <a:ext cx="722700" cy="722700"/>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5;p37"/>
          <p:cNvSpPr/>
          <p:nvPr/>
        </p:nvSpPr>
        <p:spPr>
          <a:xfrm>
            <a:off x="5502513" y="2462408"/>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6;p37"/>
          <p:cNvSpPr/>
          <p:nvPr/>
        </p:nvSpPr>
        <p:spPr>
          <a:xfrm>
            <a:off x="6443494" y="2463598"/>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0;p37"/>
          <p:cNvSpPr txBox="1"/>
          <p:nvPr/>
        </p:nvSpPr>
        <p:spPr>
          <a:xfrm>
            <a:off x="5434299" y="25776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Mar</a:t>
            </a:r>
            <a:endParaRPr sz="2000" b="1" dirty="0">
              <a:solidFill>
                <a:schemeClr val="dk2"/>
              </a:solidFill>
              <a:latin typeface="Lato"/>
              <a:ea typeface="Lato"/>
              <a:cs typeface="Lato"/>
              <a:sym typeface="Lato"/>
            </a:endParaRPr>
          </a:p>
        </p:txBody>
      </p:sp>
      <p:sp>
        <p:nvSpPr>
          <p:cNvPr id="81" name="Google Shape;321;p37"/>
          <p:cNvSpPr txBox="1"/>
          <p:nvPr/>
        </p:nvSpPr>
        <p:spPr>
          <a:xfrm>
            <a:off x="6376498" y="2577648"/>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Apr</a:t>
            </a:r>
            <a:endParaRPr sz="2000" b="1" dirty="0">
              <a:solidFill>
                <a:schemeClr val="dk2"/>
              </a:solidFill>
              <a:latin typeface="Lato"/>
              <a:ea typeface="Lato"/>
              <a:cs typeface="Lato"/>
              <a:sym typeface="Lato"/>
            </a:endParaRPr>
          </a:p>
        </p:txBody>
      </p:sp>
      <p:cxnSp>
        <p:nvCxnSpPr>
          <p:cNvPr id="82" name="Google Shape;323;p37"/>
          <p:cNvCxnSpPr/>
          <p:nvPr/>
        </p:nvCxnSpPr>
        <p:spPr>
          <a:xfrm>
            <a:off x="5149429" y="2732575"/>
            <a:ext cx="260771" cy="0"/>
          </a:xfrm>
          <a:prstGeom prst="straightConnector1">
            <a:avLst/>
          </a:prstGeom>
          <a:noFill/>
          <a:ln w="9525" cap="flat" cmpd="sng">
            <a:solidFill>
              <a:schemeClr val="accent2"/>
            </a:solidFill>
            <a:prstDash val="solid"/>
            <a:round/>
            <a:headEnd type="none" w="med" len="med"/>
            <a:tailEnd type="none" w="med" len="med"/>
          </a:ln>
        </p:spPr>
      </p:cxnSp>
      <p:cxnSp>
        <p:nvCxnSpPr>
          <p:cNvPr id="83" name="Google Shape;324;p37"/>
          <p:cNvCxnSpPr>
            <a:stCxn id="76" idx="6"/>
            <a:endCxn id="77" idx="2"/>
          </p:cNvCxnSpPr>
          <p:nvPr/>
        </p:nvCxnSpPr>
        <p:spPr>
          <a:xfrm>
            <a:off x="6132900" y="2732575"/>
            <a:ext cx="219499" cy="0"/>
          </a:xfrm>
          <a:prstGeom prst="straightConnector1">
            <a:avLst/>
          </a:prstGeom>
          <a:noFill/>
          <a:ln w="9525" cap="flat" cmpd="sng">
            <a:solidFill>
              <a:schemeClr val="accent2"/>
            </a:solidFill>
            <a:prstDash val="solid"/>
            <a:round/>
            <a:headEnd type="none" w="med" len="med"/>
            <a:tailEnd type="none" w="med" len="med"/>
          </a:ln>
        </p:spPr>
      </p:cxnSp>
      <p:sp>
        <p:nvSpPr>
          <p:cNvPr id="84" name="Google Shape;328;p37"/>
          <p:cNvSpPr txBox="1"/>
          <p:nvPr/>
        </p:nvSpPr>
        <p:spPr>
          <a:xfrm>
            <a:off x="4953000" y="3386562"/>
            <a:ext cx="1649109" cy="835230"/>
          </a:xfrm>
          <a:prstGeom prst="rect">
            <a:avLst/>
          </a:prstGeom>
          <a:noFill/>
          <a:ln>
            <a:noFill/>
          </a:ln>
        </p:spPr>
        <p:txBody>
          <a:bodyPr spcFirstLastPara="1" wrap="square" lIns="91425" tIns="91425" rIns="91425" bIns="91425" anchor="t" anchorCtr="0">
            <a:noAutofit/>
          </a:bodyPr>
          <a:lstStyle/>
          <a:p>
            <a:pPr algn="ctr"/>
            <a:r>
              <a:rPr lang="en" sz="1800" dirty="0">
                <a:solidFill>
                  <a:schemeClr val="dk2"/>
                </a:solidFill>
                <a:latin typeface="Lato"/>
                <a:ea typeface="Lato"/>
                <a:cs typeface="Lato"/>
                <a:sym typeface="Lato"/>
              </a:rPr>
              <a:t>Accuracy inhanecment</a:t>
            </a:r>
            <a:endParaRPr sz="1800" dirty="0">
              <a:solidFill>
                <a:schemeClr val="dk2"/>
              </a:solidFill>
              <a:latin typeface="Lato"/>
              <a:ea typeface="Lato"/>
              <a:cs typeface="Lato"/>
              <a:sym typeface="Josefin Sans Medium"/>
            </a:endParaRPr>
          </a:p>
        </p:txBody>
      </p:sp>
      <p:sp>
        <p:nvSpPr>
          <p:cNvPr id="85" name="Google Shape;329;p37"/>
          <p:cNvSpPr txBox="1"/>
          <p:nvPr/>
        </p:nvSpPr>
        <p:spPr>
          <a:xfrm>
            <a:off x="6019800" y="1295247"/>
            <a:ext cx="1363500" cy="961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defRPr sz="1800">
                <a:solidFill>
                  <a:schemeClr val="accent3">
                    <a:lumMod val="50000"/>
                  </a:schemeClr>
                </a:solidFill>
                <a:latin typeface="Lato"/>
                <a:ea typeface="Lato"/>
                <a:cs typeface="Lato"/>
              </a:defRPr>
            </a:lvl1pPr>
          </a:lstStyle>
          <a:p>
            <a:r>
              <a:rPr lang="en-US" dirty="0">
                <a:solidFill>
                  <a:schemeClr val="dk2"/>
                </a:solidFill>
                <a:sym typeface="Lato"/>
              </a:rPr>
              <a:t>Integrating system parts</a:t>
            </a:r>
            <a:endParaRPr lang="en-US" dirty="0">
              <a:solidFill>
                <a:schemeClr val="dk2"/>
              </a:solidFill>
              <a:sym typeface="Josefin Sans Medium"/>
            </a:endParaRPr>
          </a:p>
        </p:txBody>
      </p:sp>
      <p:sp>
        <p:nvSpPr>
          <p:cNvPr id="95" name="Google Shape;303;p37"/>
          <p:cNvSpPr/>
          <p:nvPr/>
        </p:nvSpPr>
        <p:spPr>
          <a:xfrm>
            <a:off x="7372082" y="2371660"/>
            <a:ext cx="722700" cy="722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4;p37"/>
          <p:cNvSpPr/>
          <p:nvPr/>
        </p:nvSpPr>
        <p:spPr>
          <a:xfrm>
            <a:off x="8314281" y="2371660"/>
            <a:ext cx="722700" cy="722700"/>
          </a:xfrm>
          <a:prstGeom prst="ellipse">
            <a:avLst/>
          </a:prstGeom>
          <a:solidFill>
            <a:schemeClr val="accent3">
              <a:lumMod val="60000"/>
              <a:lumOff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5;p37"/>
          <p:cNvSpPr/>
          <p:nvPr/>
        </p:nvSpPr>
        <p:spPr>
          <a:xfrm>
            <a:off x="7464395" y="2462843"/>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6;p37"/>
          <p:cNvSpPr/>
          <p:nvPr/>
        </p:nvSpPr>
        <p:spPr>
          <a:xfrm>
            <a:off x="8405376" y="2464033"/>
            <a:ext cx="538200" cy="53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0;p37"/>
          <p:cNvSpPr txBox="1"/>
          <p:nvPr/>
        </p:nvSpPr>
        <p:spPr>
          <a:xfrm>
            <a:off x="7362455" y="2578083"/>
            <a:ext cx="741972"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May</a:t>
            </a:r>
            <a:endParaRPr sz="2000" b="1" dirty="0">
              <a:solidFill>
                <a:schemeClr val="dk2"/>
              </a:solidFill>
              <a:latin typeface="Lato"/>
              <a:ea typeface="Lato"/>
              <a:cs typeface="Lato"/>
              <a:sym typeface="Lato"/>
            </a:endParaRPr>
          </a:p>
        </p:txBody>
      </p:sp>
      <p:sp>
        <p:nvSpPr>
          <p:cNvPr id="100" name="Google Shape;321;p37"/>
          <p:cNvSpPr txBox="1"/>
          <p:nvPr/>
        </p:nvSpPr>
        <p:spPr>
          <a:xfrm>
            <a:off x="8338380" y="2578083"/>
            <a:ext cx="67452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smtClean="0">
                <a:solidFill>
                  <a:schemeClr val="dk2"/>
                </a:solidFill>
                <a:latin typeface="Lato"/>
                <a:ea typeface="Lato"/>
                <a:cs typeface="Lato"/>
                <a:sym typeface="Lato"/>
              </a:rPr>
              <a:t>Jun</a:t>
            </a:r>
            <a:endParaRPr sz="2000" b="1" dirty="0">
              <a:solidFill>
                <a:schemeClr val="dk2"/>
              </a:solidFill>
              <a:latin typeface="Lato"/>
              <a:ea typeface="Lato"/>
              <a:cs typeface="Lato"/>
              <a:sym typeface="Lato"/>
            </a:endParaRPr>
          </a:p>
        </p:txBody>
      </p:sp>
      <p:cxnSp>
        <p:nvCxnSpPr>
          <p:cNvPr id="101" name="Google Shape;323;p37"/>
          <p:cNvCxnSpPr/>
          <p:nvPr/>
        </p:nvCxnSpPr>
        <p:spPr>
          <a:xfrm>
            <a:off x="7111311" y="2733010"/>
            <a:ext cx="260771" cy="0"/>
          </a:xfrm>
          <a:prstGeom prst="straightConnector1">
            <a:avLst/>
          </a:prstGeom>
          <a:noFill/>
          <a:ln w="9525" cap="flat" cmpd="sng">
            <a:solidFill>
              <a:schemeClr val="accent2"/>
            </a:solidFill>
            <a:prstDash val="solid"/>
            <a:round/>
            <a:headEnd type="none" w="med" len="med"/>
            <a:tailEnd type="none" w="med" len="med"/>
          </a:ln>
        </p:spPr>
      </p:cxnSp>
      <p:cxnSp>
        <p:nvCxnSpPr>
          <p:cNvPr id="102" name="Google Shape;324;p37"/>
          <p:cNvCxnSpPr>
            <a:stCxn id="95" idx="6"/>
            <a:endCxn id="96" idx="2"/>
          </p:cNvCxnSpPr>
          <p:nvPr/>
        </p:nvCxnSpPr>
        <p:spPr>
          <a:xfrm>
            <a:off x="8094782" y="2733010"/>
            <a:ext cx="219499" cy="0"/>
          </a:xfrm>
          <a:prstGeom prst="straightConnector1">
            <a:avLst/>
          </a:prstGeom>
          <a:noFill/>
          <a:ln w="9525" cap="flat" cmpd="sng">
            <a:solidFill>
              <a:schemeClr val="accent2"/>
            </a:solidFill>
            <a:prstDash val="solid"/>
            <a:round/>
            <a:headEnd type="none" w="med" len="med"/>
            <a:tailEnd type="none" w="med" len="med"/>
          </a:ln>
        </p:spPr>
      </p:cxnSp>
      <p:sp>
        <p:nvSpPr>
          <p:cNvPr id="103" name="Google Shape;328;p37"/>
          <p:cNvSpPr txBox="1"/>
          <p:nvPr/>
        </p:nvSpPr>
        <p:spPr>
          <a:xfrm>
            <a:off x="6914882" y="3132039"/>
            <a:ext cx="1649109" cy="1089753"/>
          </a:xfrm>
          <a:prstGeom prst="rect">
            <a:avLst/>
          </a:prstGeom>
          <a:noFill/>
          <a:ln>
            <a:noFill/>
          </a:ln>
        </p:spPr>
        <p:txBody>
          <a:bodyPr spcFirstLastPara="1" wrap="square" lIns="91425" tIns="91425" rIns="91425" bIns="91425" anchor="t" anchorCtr="0">
            <a:noAutofit/>
          </a:bodyPr>
          <a:lstStyle/>
          <a:p>
            <a:pPr marL="0" lvl="0" indent="0" algn="ctr">
              <a:buFont typeface="Arial"/>
              <a:buNone/>
            </a:pPr>
            <a:r>
              <a:rPr lang="en" sz="1800" dirty="0">
                <a:solidFill>
                  <a:schemeClr val="dk2"/>
                </a:solidFill>
                <a:latin typeface="Lato"/>
                <a:ea typeface="Lato"/>
                <a:cs typeface="Lato"/>
                <a:sym typeface="Lato"/>
              </a:rPr>
              <a:t>System Deployment and launch</a:t>
            </a:r>
            <a:endParaRPr sz="1800" dirty="0">
              <a:solidFill>
                <a:schemeClr val="dk2"/>
              </a:solidFill>
              <a:latin typeface="Lato"/>
              <a:ea typeface="Lato"/>
              <a:cs typeface="Lato"/>
              <a:sym typeface="Josefin Sans Medium"/>
            </a:endParaRPr>
          </a:p>
        </p:txBody>
      </p:sp>
      <p:sp>
        <p:nvSpPr>
          <p:cNvPr id="104" name="Google Shape;329;p37"/>
          <p:cNvSpPr txBox="1"/>
          <p:nvPr/>
        </p:nvSpPr>
        <p:spPr>
          <a:xfrm>
            <a:off x="8055615" y="1388508"/>
            <a:ext cx="1126859" cy="7949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chemeClr val="accent3">
                    <a:lumMod val="50000"/>
                  </a:schemeClr>
                </a:solidFill>
                <a:latin typeface="Lato"/>
                <a:ea typeface="Lato"/>
                <a:cs typeface="Lato"/>
                <a:sym typeface="Lato"/>
              </a:rPr>
              <a:t>App feedback</a:t>
            </a:r>
            <a:endParaRPr sz="1800" dirty="0">
              <a:solidFill>
                <a:schemeClr val="accent3">
                  <a:lumMod val="50000"/>
                </a:schemeClr>
              </a:solidFill>
              <a:latin typeface="Lato"/>
              <a:ea typeface="Lato"/>
              <a:cs typeface="Lato"/>
              <a:sym typeface="Lato"/>
            </a:endParaRPr>
          </a:p>
        </p:txBody>
      </p:sp>
    </p:spTree>
    <p:extLst>
      <p:ext uri="{BB962C8B-B14F-4D97-AF65-F5344CB8AC3E}">
        <p14:creationId xmlns:p14="http://schemas.microsoft.com/office/powerpoint/2010/main" val="1421605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4" name="Subtitle 1"/>
          <p:cNvSpPr txBox="1">
            <a:spLocks/>
          </p:cNvSpPr>
          <p:nvPr/>
        </p:nvSpPr>
        <p:spPr>
          <a:xfrm>
            <a:off x="6096000" y="1009963"/>
            <a:ext cx="2741615" cy="2954800"/>
          </a:xfrm>
          <a:prstGeom prst="roundRect">
            <a:avLst/>
          </a:prstGeom>
          <a:solidFill>
            <a:srgbClr val="E2DAFC">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r>
              <a:rPr lang="en-US" sz="2400" dirty="0"/>
              <a:t>A</a:t>
            </a:r>
            <a:r>
              <a:rPr lang="en-US" sz="2400" dirty="0" smtClean="0"/>
              <a:t> </a:t>
            </a:r>
            <a:r>
              <a:rPr lang="en-US" sz="2400" dirty="0"/>
              <a:t>large part of our communicative capacity </a:t>
            </a:r>
            <a:r>
              <a:rPr lang="en-US" sz="2400" dirty="0" smtClean="0"/>
              <a:t>depends on </a:t>
            </a:r>
            <a:r>
              <a:rPr lang="en-US" sz="2800" b="1" dirty="0" smtClean="0">
                <a:solidFill>
                  <a:schemeClr val="accent6"/>
                </a:solidFill>
              </a:rPr>
              <a:t>speech</a:t>
            </a:r>
            <a:r>
              <a:rPr lang="en-US" sz="2400" dirty="0" smtClean="0"/>
              <a:t>.</a:t>
            </a:r>
            <a:endParaRPr lang="en-US" sz="2400" dirty="0"/>
          </a:p>
        </p:txBody>
      </p:sp>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b="9185"/>
          <a:stretch/>
        </p:blipFill>
        <p:spPr>
          <a:xfrm>
            <a:off x="762000" y="361950"/>
            <a:ext cx="5198423" cy="4250826"/>
          </a:xfrm>
          <a:prstGeom prst="roundRect">
            <a:avLst/>
          </a:prstGeom>
        </p:spPr>
      </p:pic>
      <p:sp>
        <p:nvSpPr>
          <p:cNvPr id="27"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6;p38">
            <a:hlinkClick r:id="rId5"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1" name="Group 30"/>
          <p:cNvGrpSpPr/>
          <p:nvPr/>
        </p:nvGrpSpPr>
        <p:grpSpPr>
          <a:xfrm>
            <a:off x="7341841" y="484813"/>
            <a:ext cx="1723083" cy="410537"/>
            <a:chOff x="7262168" y="486756"/>
            <a:chExt cx="1723083" cy="410537"/>
          </a:xfrm>
          <a:solidFill>
            <a:schemeClr val="tx1"/>
          </a:solidFill>
        </p:grpSpPr>
        <p:grpSp>
          <p:nvGrpSpPr>
            <p:cNvPr id="32" name="Google Shape;9552;p79"/>
            <p:cNvGrpSpPr/>
            <p:nvPr/>
          </p:nvGrpSpPr>
          <p:grpSpPr>
            <a:xfrm>
              <a:off x="7262168" y="514350"/>
              <a:ext cx="415715" cy="361721"/>
              <a:chOff x="889275" y="851476"/>
              <a:chExt cx="487950" cy="424575"/>
            </a:xfrm>
            <a:grpFill/>
          </p:grpSpPr>
          <p:sp>
            <p:nvSpPr>
              <p:cNvPr id="4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9777;p79"/>
            <p:cNvGrpSpPr/>
            <p:nvPr/>
          </p:nvGrpSpPr>
          <p:grpSpPr>
            <a:xfrm>
              <a:off x="8165863" y="501162"/>
              <a:ext cx="372963" cy="372963"/>
              <a:chOff x="1487200" y="4993750"/>
              <a:chExt cx="483125" cy="483125"/>
            </a:xfrm>
            <a:grpFill/>
          </p:grpSpPr>
          <p:sp>
            <p:nvSpPr>
              <p:cNvPr id="3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 name="Google Shape;9780;p79"/>
            <p:cNvGrpSpPr/>
            <p:nvPr/>
          </p:nvGrpSpPr>
          <p:grpSpPr>
            <a:xfrm>
              <a:off x="8612288" y="501162"/>
              <a:ext cx="372963" cy="372963"/>
              <a:chOff x="2081650" y="4993750"/>
              <a:chExt cx="483125" cy="483125"/>
            </a:xfrm>
            <a:grpFill/>
          </p:grpSpPr>
          <p:sp>
            <p:nvSpPr>
              <p:cNvPr id="36"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extLst>
      <p:ext uri="{BB962C8B-B14F-4D97-AF65-F5344CB8AC3E}">
        <p14:creationId xmlns:p14="http://schemas.microsoft.com/office/powerpoint/2010/main" val="22417633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9" name="Google Shape;309;p37"/>
          <p:cNvSpPr txBox="1">
            <a:spLocks noGrp="1"/>
          </p:cNvSpPr>
          <p:nvPr>
            <p:ph type="title"/>
          </p:nvPr>
        </p:nvSpPr>
        <p:spPr>
          <a:xfrm>
            <a:off x="2396554" y="365750"/>
            <a:ext cx="4350740" cy="576000"/>
          </a:xfrm>
          <a:prstGeom prst="rect">
            <a:avLst/>
          </a:prstGeom>
        </p:spPr>
        <p:txBody>
          <a:bodyPr spcFirstLastPara="1" wrap="square" lIns="91425" tIns="91425" rIns="91425" bIns="91425" anchor="t" anchorCtr="0">
            <a:noAutofit/>
          </a:bodyPr>
          <a:lstStyle/>
          <a:p>
            <a:pPr lvl="0"/>
            <a:r>
              <a:rPr lang="en-US" dirty="0" smtClean="0"/>
              <a:t>Time Map</a:t>
            </a:r>
            <a:endParaRPr dirty="0"/>
          </a:p>
        </p:txBody>
      </p:sp>
      <p:grpSp>
        <p:nvGrpSpPr>
          <p:cNvPr id="45" name="Google Shape;10309;p81"/>
          <p:cNvGrpSpPr/>
          <p:nvPr/>
        </p:nvGrpSpPr>
        <p:grpSpPr>
          <a:xfrm>
            <a:off x="152400" y="209550"/>
            <a:ext cx="468818" cy="463910"/>
            <a:chOff x="1049375" y="2318350"/>
            <a:chExt cx="298525" cy="295400"/>
          </a:xfrm>
          <a:solidFill>
            <a:schemeClr val="accent3">
              <a:lumMod val="75000"/>
            </a:schemeClr>
          </a:solidFill>
        </p:grpSpPr>
        <p:sp>
          <p:nvSpPr>
            <p:cNvPr id="46" name="Google Shape;10310;p81"/>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7" name="Google Shape;10311;p81"/>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8" name="Google Shape;10312;p81"/>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49" name="Google Shape;10313;p81"/>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52"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53" name="Group 52"/>
          <p:cNvGrpSpPr/>
          <p:nvPr/>
        </p:nvGrpSpPr>
        <p:grpSpPr>
          <a:xfrm>
            <a:off x="7315200" y="287386"/>
            <a:ext cx="1723083" cy="410537"/>
            <a:chOff x="7262168" y="486756"/>
            <a:chExt cx="1723083" cy="410537"/>
          </a:xfrm>
          <a:solidFill>
            <a:schemeClr val="tx1"/>
          </a:solidFill>
        </p:grpSpPr>
        <p:grpSp>
          <p:nvGrpSpPr>
            <p:cNvPr id="54" name="Google Shape;9552;p79"/>
            <p:cNvGrpSpPr/>
            <p:nvPr/>
          </p:nvGrpSpPr>
          <p:grpSpPr>
            <a:xfrm>
              <a:off x="7262168" y="514350"/>
              <a:ext cx="415715" cy="361721"/>
              <a:chOff x="889275" y="851476"/>
              <a:chExt cx="487950" cy="424575"/>
            </a:xfrm>
            <a:grpFill/>
          </p:grpSpPr>
          <p:sp>
            <p:nvSpPr>
              <p:cNvPr id="6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9777;p79"/>
            <p:cNvGrpSpPr/>
            <p:nvPr/>
          </p:nvGrpSpPr>
          <p:grpSpPr>
            <a:xfrm>
              <a:off x="8165863" y="501162"/>
              <a:ext cx="372963" cy="372963"/>
              <a:chOff x="1487200" y="4993750"/>
              <a:chExt cx="483125" cy="483125"/>
            </a:xfrm>
            <a:grpFill/>
          </p:grpSpPr>
          <p:sp>
            <p:nvSpPr>
              <p:cNvPr id="6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9780;p79"/>
            <p:cNvGrpSpPr/>
            <p:nvPr/>
          </p:nvGrpSpPr>
          <p:grpSpPr>
            <a:xfrm>
              <a:off x="8612288" y="501162"/>
              <a:ext cx="372963" cy="372963"/>
              <a:chOff x="2081650" y="4993750"/>
              <a:chExt cx="483125" cy="483125"/>
            </a:xfrm>
            <a:grpFill/>
          </p:grpSpPr>
          <p:sp>
            <p:nvSpPr>
              <p:cNvPr id="5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5667" t="8771" b="55241"/>
          <a:stretch/>
        </p:blipFill>
        <p:spPr>
          <a:xfrm>
            <a:off x="0" y="1276350"/>
            <a:ext cx="9144000" cy="3268980"/>
          </a:xfrm>
          <a:prstGeom prst="rect">
            <a:avLst/>
          </a:prstGeom>
        </p:spPr>
      </p:pic>
    </p:spTree>
    <p:extLst>
      <p:ext uri="{BB962C8B-B14F-4D97-AF65-F5344CB8AC3E}">
        <p14:creationId xmlns:p14="http://schemas.microsoft.com/office/powerpoint/2010/main" val="1579813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7" name="Google Shape;1167;p66"/>
          <p:cNvSpPr txBox="1">
            <a:spLocks noGrp="1"/>
          </p:cNvSpPr>
          <p:nvPr>
            <p:ph type="title"/>
          </p:nvPr>
        </p:nvSpPr>
        <p:spPr>
          <a:xfrm>
            <a:off x="2470562" y="1675755"/>
            <a:ext cx="5682838" cy="1886595"/>
          </a:xfrm>
          <a:prstGeom prst="rect">
            <a:avLst/>
          </a:prstGeom>
        </p:spPr>
        <p:txBody>
          <a:bodyPr spcFirstLastPara="1" wrap="square" lIns="91425" tIns="91425" rIns="91425" bIns="91425" anchor="t" anchorCtr="0">
            <a:noAutofit/>
          </a:bodyPr>
          <a:lstStyle/>
          <a:p>
            <a:r>
              <a:rPr lang="en-US" dirty="0"/>
              <a:t>SWOT </a:t>
            </a:r>
            <a:r>
              <a:rPr lang="en-US" dirty="0" smtClean="0"/>
              <a:t>Analysis &amp; </a:t>
            </a:r>
            <a:r>
              <a:rPr lang="en" dirty="0" smtClean="0"/>
              <a:t>Future Work</a:t>
            </a:r>
            <a:endParaRPr dirty="0"/>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81200" y="2112689"/>
            <a:ext cx="763861" cy="763861"/>
          </a:xfrm>
          <a:prstGeom prst="rect">
            <a:avLst/>
          </a:prstGeom>
        </p:spPr>
      </p:pic>
      <p:grpSp>
        <p:nvGrpSpPr>
          <p:cNvPr id="43" name="Group 42"/>
          <p:cNvGrpSpPr/>
          <p:nvPr/>
        </p:nvGrpSpPr>
        <p:grpSpPr>
          <a:xfrm>
            <a:off x="7086600" y="361950"/>
            <a:ext cx="1723083" cy="410537"/>
            <a:chOff x="7262168" y="486756"/>
            <a:chExt cx="1723083" cy="410537"/>
          </a:xfrm>
        </p:grpSpPr>
        <p:grpSp>
          <p:nvGrpSpPr>
            <p:cNvPr id="44" name="Google Shape;9552;p79"/>
            <p:cNvGrpSpPr/>
            <p:nvPr/>
          </p:nvGrpSpPr>
          <p:grpSpPr>
            <a:xfrm>
              <a:off x="7262168" y="514350"/>
              <a:ext cx="415715" cy="361721"/>
              <a:chOff x="889275" y="851476"/>
              <a:chExt cx="487950" cy="424575"/>
            </a:xfrm>
            <a:solidFill>
              <a:schemeClr val="bg1"/>
            </a:solidFill>
          </p:grpSpPr>
          <p:sp>
            <p:nvSpPr>
              <p:cNvPr id="5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oogle Shape;9777;p79"/>
            <p:cNvGrpSpPr/>
            <p:nvPr/>
          </p:nvGrpSpPr>
          <p:grpSpPr>
            <a:xfrm>
              <a:off x="8165863" y="501162"/>
              <a:ext cx="372963" cy="372963"/>
              <a:chOff x="1487200" y="4993750"/>
              <a:chExt cx="483125" cy="483125"/>
            </a:xfrm>
            <a:solidFill>
              <a:schemeClr val="bg1"/>
            </a:solidFill>
          </p:grpSpPr>
          <p:sp>
            <p:nvSpPr>
              <p:cNvPr id="5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7" name="Google Shape;9780;p79"/>
            <p:cNvGrpSpPr/>
            <p:nvPr/>
          </p:nvGrpSpPr>
          <p:grpSpPr>
            <a:xfrm>
              <a:off x="8612288" y="501162"/>
              <a:ext cx="372963" cy="372963"/>
              <a:chOff x="2081650" y="4993750"/>
              <a:chExt cx="483125" cy="483125"/>
            </a:xfrm>
            <a:solidFill>
              <a:schemeClr val="bg1"/>
            </a:solid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81000" y="2876550"/>
            <a:ext cx="10515600" cy="4533900"/>
          </a:xfrm>
          <a:prstGeom prst="rect">
            <a:avLst/>
          </a:prstGeom>
        </p:spPr>
      </p:pic>
      <p:sp>
        <p:nvSpPr>
          <p:cNvPr id="26" name="Google Shape;373;p38"/>
          <p:cNvSpPr/>
          <p:nvPr/>
        </p:nvSpPr>
        <p:spPr>
          <a:xfrm>
            <a:off x="-9650" y="34194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381;p39">
            <a:hlinkClick r:id="rId6"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28" name="Google Shape;382;p39">
            <a:hlinkClick r:id="rId7"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tx1"/>
                </a:solidFill>
                <a:latin typeface="Lato"/>
                <a:ea typeface="Lato"/>
                <a:cs typeface="Lato"/>
                <a:sym typeface="Lato"/>
              </a:rPr>
              <a:t>Awards</a:t>
            </a:r>
            <a:endParaRPr sz="1600" b="1" dirty="0">
              <a:solidFill>
                <a:schemeClr val="tx1"/>
              </a:solidFill>
              <a:latin typeface="Lato"/>
              <a:ea typeface="Lato"/>
              <a:cs typeface="Lato"/>
              <a:sym typeface="Lato"/>
            </a:endParaRPr>
          </a:p>
        </p:txBody>
      </p:sp>
      <p:sp>
        <p:nvSpPr>
          <p:cNvPr id="2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3">
                    <a:lumMod val="75000"/>
                  </a:schemeClr>
                </a:solidFill>
                <a:latin typeface="Lato"/>
                <a:ea typeface="Lato"/>
                <a:cs typeface="Lato"/>
                <a:sym typeface="Lato"/>
              </a:rPr>
              <a:t>Future  </a:t>
            </a:r>
            <a:endParaRPr sz="1600" b="1" dirty="0">
              <a:solidFill>
                <a:schemeClr val="accent3">
                  <a:lumMod val="75000"/>
                </a:schemeClr>
              </a:solidFill>
              <a:latin typeface="Lato"/>
              <a:ea typeface="Lato"/>
              <a:cs typeface="Lato"/>
              <a:sym typeface="Lato"/>
            </a:endParaRPr>
          </a:p>
        </p:txBody>
      </p:sp>
      <p:sp>
        <p:nvSpPr>
          <p:cNvPr id="3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81;p39">
            <a:hlinkClick r:id="rId6"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33" name="Google Shape;381;p39">
            <a:hlinkClick r:id="rId6"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11743189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1" name="Group 50">
            <a:extLst>
              <a:ext uri="{FF2B5EF4-FFF2-40B4-BE49-F238E27FC236}">
                <a16:creationId xmlns:a16="http://schemas.microsoft.com/office/drawing/2014/main" xmlns="" id="{6238E436-47B9-4B8B-A8F5-F0B598A8BC95}"/>
              </a:ext>
            </a:extLst>
          </p:cNvPr>
          <p:cNvGrpSpPr/>
          <p:nvPr/>
        </p:nvGrpSpPr>
        <p:grpSpPr>
          <a:xfrm>
            <a:off x="48000" y="285750"/>
            <a:ext cx="2296800" cy="4680314"/>
            <a:chOff x="915993" y="1661875"/>
            <a:chExt cx="2088000" cy="5663179"/>
          </a:xfrm>
        </p:grpSpPr>
        <p:grpSp>
          <p:nvGrpSpPr>
            <p:cNvPr id="57" name="Google Shape;338;p20">
              <a:extLst>
                <a:ext uri="{FF2B5EF4-FFF2-40B4-BE49-F238E27FC236}">
                  <a16:creationId xmlns:a16="http://schemas.microsoft.com/office/drawing/2014/main" xmlns="" id="{3F073A75-7FC8-496A-A89E-33061EEE9A4D}"/>
                </a:ext>
              </a:extLst>
            </p:cNvPr>
            <p:cNvGrpSpPr/>
            <p:nvPr/>
          </p:nvGrpSpPr>
          <p:grpSpPr>
            <a:xfrm>
              <a:off x="1683856" y="1661875"/>
              <a:ext cx="704676" cy="704637"/>
              <a:chOff x="1683685" y="1913131"/>
              <a:chExt cx="339591" cy="479169"/>
            </a:xfrm>
            <a:solidFill>
              <a:srgbClr val="006787"/>
            </a:solidFill>
          </p:grpSpPr>
          <p:sp>
            <p:nvSpPr>
              <p:cNvPr id="63" name="Google Shape;339;p20">
                <a:extLst>
                  <a:ext uri="{FF2B5EF4-FFF2-40B4-BE49-F238E27FC236}">
                    <a16:creationId xmlns:a16="http://schemas.microsoft.com/office/drawing/2014/main" xmlns="" id="{31D2E4CA-9C62-44B3-995B-DA4FA81EC377}"/>
                  </a:ext>
                </a:extLst>
              </p:cNvPr>
              <p:cNvSpPr/>
              <p:nvPr/>
            </p:nvSpPr>
            <p:spPr>
              <a:xfrm>
                <a:off x="1683685" y="2071400"/>
                <a:ext cx="237462" cy="320900"/>
              </a:xfrm>
              <a:custGeom>
                <a:avLst/>
                <a:gdLst/>
                <a:ahLst/>
                <a:cxnLst/>
                <a:rect l="l" t="t" r="r" b="b"/>
                <a:pathLst>
                  <a:path w="11990" h="16203" extrusionOk="0">
                    <a:moveTo>
                      <a:pt x="6708" y="759"/>
                    </a:moveTo>
                    <a:cubicBezTo>
                      <a:pt x="6744" y="759"/>
                      <a:pt x="6792" y="780"/>
                      <a:pt x="6858" y="832"/>
                    </a:cubicBezTo>
                    <a:cubicBezTo>
                      <a:pt x="7013" y="963"/>
                      <a:pt x="7275" y="951"/>
                      <a:pt x="7501" y="963"/>
                    </a:cubicBezTo>
                    <a:cubicBezTo>
                      <a:pt x="8037" y="975"/>
                      <a:pt x="8358" y="1463"/>
                      <a:pt x="8382" y="1880"/>
                    </a:cubicBezTo>
                    <a:cubicBezTo>
                      <a:pt x="8394" y="2094"/>
                      <a:pt x="8465" y="2309"/>
                      <a:pt x="8549" y="2428"/>
                    </a:cubicBezTo>
                    <a:cubicBezTo>
                      <a:pt x="8715" y="2678"/>
                      <a:pt x="8382" y="2583"/>
                      <a:pt x="8418" y="2690"/>
                    </a:cubicBezTo>
                    <a:cubicBezTo>
                      <a:pt x="7703" y="2868"/>
                      <a:pt x="6965" y="2892"/>
                      <a:pt x="6275" y="3130"/>
                    </a:cubicBezTo>
                    <a:cubicBezTo>
                      <a:pt x="6239" y="3144"/>
                      <a:pt x="6209" y="3151"/>
                      <a:pt x="6185" y="3151"/>
                    </a:cubicBezTo>
                    <a:cubicBezTo>
                      <a:pt x="6103" y="3151"/>
                      <a:pt x="6083" y="3075"/>
                      <a:pt x="6120" y="2928"/>
                    </a:cubicBezTo>
                    <a:cubicBezTo>
                      <a:pt x="6263" y="2392"/>
                      <a:pt x="6048" y="1880"/>
                      <a:pt x="6037" y="1344"/>
                    </a:cubicBezTo>
                    <a:cubicBezTo>
                      <a:pt x="6037" y="1297"/>
                      <a:pt x="5989" y="1237"/>
                      <a:pt x="6001" y="1201"/>
                    </a:cubicBezTo>
                    <a:cubicBezTo>
                      <a:pt x="6120" y="1023"/>
                      <a:pt x="6334" y="1047"/>
                      <a:pt x="6501" y="1011"/>
                    </a:cubicBezTo>
                    <a:cubicBezTo>
                      <a:pt x="6601" y="983"/>
                      <a:pt x="6590" y="759"/>
                      <a:pt x="6708" y="759"/>
                    </a:cubicBezTo>
                    <a:close/>
                    <a:moveTo>
                      <a:pt x="4773" y="1483"/>
                    </a:moveTo>
                    <a:cubicBezTo>
                      <a:pt x="4929" y="1483"/>
                      <a:pt x="5085" y="1509"/>
                      <a:pt x="5251" y="1571"/>
                    </a:cubicBezTo>
                    <a:cubicBezTo>
                      <a:pt x="5406" y="1618"/>
                      <a:pt x="5441" y="1654"/>
                      <a:pt x="5370" y="1868"/>
                    </a:cubicBezTo>
                    <a:cubicBezTo>
                      <a:pt x="5560" y="2237"/>
                      <a:pt x="5346" y="2749"/>
                      <a:pt x="5584" y="3178"/>
                    </a:cubicBezTo>
                    <a:cubicBezTo>
                      <a:pt x="5656" y="3309"/>
                      <a:pt x="5596" y="3356"/>
                      <a:pt x="5501" y="3428"/>
                    </a:cubicBezTo>
                    <a:cubicBezTo>
                      <a:pt x="5036" y="3809"/>
                      <a:pt x="4941" y="4309"/>
                      <a:pt x="5048" y="4869"/>
                    </a:cubicBezTo>
                    <a:cubicBezTo>
                      <a:pt x="5060" y="4976"/>
                      <a:pt x="5084" y="5059"/>
                      <a:pt x="5179" y="5095"/>
                    </a:cubicBezTo>
                    <a:cubicBezTo>
                      <a:pt x="5465" y="5190"/>
                      <a:pt x="5179" y="5523"/>
                      <a:pt x="5417" y="5642"/>
                    </a:cubicBezTo>
                    <a:cubicBezTo>
                      <a:pt x="5394" y="5666"/>
                      <a:pt x="5358" y="5702"/>
                      <a:pt x="5346" y="5702"/>
                    </a:cubicBezTo>
                    <a:cubicBezTo>
                      <a:pt x="5324" y="5697"/>
                      <a:pt x="5303" y="5695"/>
                      <a:pt x="5282" y="5695"/>
                    </a:cubicBezTo>
                    <a:cubicBezTo>
                      <a:pt x="5104" y="5695"/>
                      <a:pt x="4986" y="5867"/>
                      <a:pt x="4965" y="5952"/>
                    </a:cubicBezTo>
                    <a:cubicBezTo>
                      <a:pt x="4882" y="6262"/>
                      <a:pt x="4524" y="6095"/>
                      <a:pt x="4394" y="6321"/>
                    </a:cubicBezTo>
                    <a:cubicBezTo>
                      <a:pt x="4388" y="6332"/>
                      <a:pt x="4379" y="6337"/>
                      <a:pt x="4368" y="6337"/>
                    </a:cubicBezTo>
                    <a:cubicBezTo>
                      <a:pt x="4309" y="6337"/>
                      <a:pt x="4189" y="6197"/>
                      <a:pt x="4179" y="6107"/>
                    </a:cubicBezTo>
                    <a:cubicBezTo>
                      <a:pt x="4084" y="5523"/>
                      <a:pt x="3834" y="4988"/>
                      <a:pt x="3703" y="4428"/>
                    </a:cubicBezTo>
                    <a:cubicBezTo>
                      <a:pt x="3572" y="3892"/>
                      <a:pt x="3227" y="3392"/>
                      <a:pt x="3310" y="2809"/>
                    </a:cubicBezTo>
                    <a:cubicBezTo>
                      <a:pt x="3381" y="2344"/>
                      <a:pt x="3691" y="1713"/>
                      <a:pt x="4322" y="1547"/>
                    </a:cubicBezTo>
                    <a:cubicBezTo>
                      <a:pt x="4478" y="1506"/>
                      <a:pt x="4626" y="1483"/>
                      <a:pt x="4773" y="1483"/>
                    </a:cubicBezTo>
                    <a:close/>
                    <a:moveTo>
                      <a:pt x="7327" y="0"/>
                    </a:moveTo>
                    <a:cubicBezTo>
                      <a:pt x="7149" y="0"/>
                      <a:pt x="6967" y="101"/>
                      <a:pt x="6765" y="101"/>
                    </a:cubicBezTo>
                    <a:cubicBezTo>
                      <a:pt x="6737" y="101"/>
                      <a:pt x="6708" y="99"/>
                      <a:pt x="6680" y="94"/>
                    </a:cubicBezTo>
                    <a:cubicBezTo>
                      <a:pt x="6649" y="89"/>
                      <a:pt x="6619" y="86"/>
                      <a:pt x="6588" y="86"/>
                    </a:cubicBezTo>
                    <a:cubicBezTo>
                      <a:pt x="6262" y="86"/>
                      <a:pt x="5893" y="357"/>
                      <a:pt x="5632" y="618"/>
                    </a:cubicBezTo>
                    <a:cubicBezTo>
                      <a:pt x="5535" y="706"/>
                      <a:pt x="5470" y="755"/>
                      <a:pt x="5371" y="755"/>
                    </a:cubicBezTo>
                    <a:cubicBezTo>
                      <a:pt x="5336" y="755"/>
                      <a:pt x="5297" y="749"/>
                      <a:pt x="5251" y="737"/>
                    </a:cubicBezTo>
                    <a:cubicBezTo>
                      <a:pt x="5100" y="705"/>
                      <a:pt x="4933" y="674"/>
                      <a:pt x="4775" y="674"/>
                    </a:cubicBezTo>
                    <a:cubicBezTo>
                      <a:pt x="4696" y="674"/>
                      <a:pt x="4620" y="682"/>
                      <a:pt x="4548" y="701"/>
                    </a:cubicBezTo>
                    <a:cubicBezTo>
                      <a:pt x="3751" y="916"/>
                      <a:pt x="3060" y="1285"/>
                      <a:pt x="2834" y="2166"/>
                    </a:cubicBezTo>
                    <a:cubicBezTo>
                      <a:pt x="2810" y="2244"/>
                      <a:pt x="2777" y="2286"/>
                      <a:pt x="2727" y="2286"/>
                    </a:cubicBezTo>
                    <a:cubicBezTo>
                      <a:pt x="2700" y="2286"/>
                      <a:pt x="2669" y="2274"/>
                      <a:pt x="2631" y="2249"/>
                    </a:cubicBezTo>
                    <a:cubicBezTo>
                      <a:pt x="2453" y="2134"/>
                      <a:pt x="2281" y="2075"/>
                      <a:pt x="2111" y="2075"/>
                    </a:cubicBezTo>
                    <a:cubicBezTo>
                      <a:pt x="1929" y="2075"/>
                      <a:pt x="1750" y="2143"/>
                      <a:pt x="1572" y="2285"/>
                    </a:cubicBezTo>
                    <a:cubicBezTo>
                      <a:pt x="1393" y="2428"/>
                      <a:pt x="1084" y="2404"/>
                      <a:pt x="988" y="2606"/>
                    </a:cubicBezTo>
                    <a:cubicBezTo>
                      <a:pt x="750" y="3071"/>
                      <a:pt x="500" y="3523"/>
                      <a:pt x="286" y="4011"/>
                    </a:cubicBezTo>
                    <a:cubicBezTo>
                      <a:pt x="143" y="4345"/>
                      <a:pt x="298" y="4738"/>
                      <a:pt x="24" y="5023"/>
                    </a:cubicBezTo>
                    <a:cubicBezTo>
                      <a:pt x="12" y="5392"/>
                      <a:pt x="12" y="5773"/>
                      <a:pt x="0" y="6142"/>
                    </a:cubicBezTo>
                    <a:cubicBezTo>
                      <a:pt x="119" y="6404"/>
                      <a:pt x="179" y="6666"/>
                      <a:pt x="203" y="6940"/>
                    </a:cubicBezTo>
                    <a:cubicBezTo>
                      <a:pt x="250" y="7416"/>
                      <a:pt x="274" y="7893"/>
                      <a:pt x="369" y="8345"/>
                    </a:cubicBezTo>
                    <a:cubicBezTo>
                      <a:pt x="512" y="9024"/>
                      <a:pt x="595" y="9726"/>
                      <a:pt x="822" y="10393"/>
                    </a:cubicBezTo>
                    <a:cubicBezTo>
                      <a:pt x="1024" y="10953"/>
                      <a:pt x="1191" y="11524"/>
                      <a:pt x="1465" y="12060"/>
                    </a:cubicBezTo>
                    <a:cubicBezTo>
                      <a:pt x="1560" y="12238"/>
                      <a:pt x="1655" y="12405"/>
                      <a:pt x="1631" y="12667"/>
                    </a:cubicBezTo>
                    <a:cubicBezTo>
                      <a:pt x="1572" y="13358"/>
                      <a:pt x="1417" y="14036"/>
                      <a:pt x="1405" y="14727"/>
                    </a:cubicBezTo>
                    <a:cubicBezTo>
                      <a:pt x="1405" y="15060"/>
                      <a:pt x="1488" y="15417"/>
                      <a:pt x="1798" y="15620"/>
                    </a:cubicBezTo>
                    <a:cubicBezTo>
                      <a:pt x="2131" y="15834"/>
                      <a:pt x="2512" y="15929"/>
                      <a:pt x="2893" y="15989"/>
                    </a:cubicBezTo>
                    <a:cubicBezTo>
                      <a:pt x="3429" y="16084"/>
                      <a:pt x="3965" y="16108"/>
                      <a:pt x="4489" y="16168"/>
                    </a:cubicBezTo>
                    <a:cubicBezTo>
                      <a:pt x="4703" y="16193"/>
                      <a:pt x="4916" y="16203"/>
                      <a:pt x="5126" y="16203"/>
                    </a:cubicBezTo>
                    <a:cubicBezTo>
                      <a:pt x="5710" y="16203"/>
                      <a:pt x="6281" y="16125"/>
                      <a:pt x="6858" y="16072"/>
                    </a:cubicBezTo>
                    <a:cubicBezTo>
                      <a:pt x="7394" y="16025"/>
                      <a:pt x="7501" y="15810"/>
                      <a:pt x="7370" y="15310"/>
                    </a:cubicBezTo>
                    <a:lnTo>
                      <a:pt x="7370" y="15310"/>
                    </a:lnTo>
                    <a:cubicBezTo>
                      <a:pt x="7207" y="15355"/>
                      <a:pt x="7045" y="15449"/>
                      <a:pt x="6879" y="15449"/>
                    </a:cubicBezTo>
                    <a:cubicBezTo>
                      <a:pt x="6778" y="15449"/>
                      <a:pt x="6676" y="15414"/>
                      <a:pt x="6572" y="15310"/>
                    </a:cubicBezTo>
                    <a:cubicBezTo>
                      <a:pt x="6567" y="15300"/>
                      <a:pt x="6552" y="15297"/>
                      <a:pt x="6533" y="15297"/>
                    </a:cubicBezTo>
                    <a:cubicBezTo>
                      <a:pt x="6509" y="15297"/>
                      <a:pt x="6479" y="15303"/>
                      <a:pt x="6465" y="15310"/>
                    </a:cubicBezTo>
                    <a:cubicBezTo>
                      <a:pt x="6295" y="15412"/>
                      <a:pt x="6118" y="15439"/>
                      <a:pt x="5937" y="15439"/>
                    </a:cubicBezTo>
                    <a:cubicBezTo>
                      <a:pt x="5737" y="15439"/>
                      <a:pt x="5532" y="15406"/>
                      <a:pt x="5331" y="15406"/>
                    </a:cubicBezTo>
                    <a:cubicBezTo>
                      <a:pt x="5268" y="15406"/>
                      <a:pt x="5206" y="15409"/>
                      <a:pt x="5144" y="15417"/>
                    </a:cubicBezTo>
                    <a:cubicBezTo>
                      <a:pt x="5035" y="15429"/>
                      <a:pt x="4921" y="15437"/>
                      <a:pt x="4804" y="15437"/>
                    </a:cubicBezTo>
                    <a:cubicBezTo>
                      <a:pt x="4559" y="15437"/>
                      <a:pt x="4301" y="15403"/>
                      <a:pt x="4060" y="15298"/>
                    </a:cubicBezTo>
                    <a:cubicBezTo>
                      <a:pt x="4013" y="15285"/>
                      <a:pt x="3917" y="15226"/>
                      <a:pt x="3823" y="15226"/>
                    </a:cubicBezTo>
                    <a:cubicBezTo>
                      <a:pt x="3750" y="15226"/>
                      <a:pt x="3678" y="15262"/>
                      <a:pt x="3632" y="15382"/>
                    </a:cubicBezTo>
                    <a:cubicBezTo>
                      <a:pt x="3632" y="15401"/>
                      <a:pt x="3576" y="15421"/>
                      <a:pt x="3556" y="15421"/>
                    </a:cubicBezTo>
                    <a:cubicBezTo>
                      <a:pt x="3551" y="15421"/>
                      <a:pt x="3548" y="15420"/>
                      <a:pt x="3548" y="15417"/>
                    </a:cubicBezTo>
                    <a:cubicBezTo>
                      <a:pt x="3239" y="15060"/>
                      <a:pt x="2750" y="15310"/>
                      <a:pt x="2417" y="15084"/>
                    </a:cubicBezTo>
                    <a:cubicBezTo>
                      <a:pt x="2227" y="14965"/>
                      <a:pt x="2179" y="14739"/>
                      <a:pt x="2155" y="14560"/>
                    </a:cubicBezTo>
                    <a:cubicBezTo>
                      <a:pt x="2119" y="14310"/>
                      <a:pt x="2108" y="14036"/>
                      <a:pt x="2227" y="13810"/>
                    </a:cubicBezTo>
                    <a:cubicBezTo>
                      <a:pt x="2465" y="13334"/>
                      <a:pt x="2262" y="12822"/>
                      <a:pt x="2369" y="12322"/>
                    </a:cubicBezTo>
                    <a:cubicBezTo>
                      <a:pt x="2417" y="12155"/>
                      <a:pt x="2167" y="11941"/>
                      <a:pt x="2072" y="11738"/>
                    </a:cubicBezTo>
                    <a:cubicBezTo>
                      <a:pt x="1917" y="11357"/>
                      <a:pt x="1750" y="10988"/>
                      <a:pt x="1631" y="10584"/>
                    </a:cubicBezTo>
                    <a:cubicBezTo>
                      <a:pt x="1465" y="10000"/>
                      <a:pt x="1250" y="9429"/>
                      <a:pt x="1155" y="8833"/>
                    </a:cubicBezTo>
                    <a:cubicBezTo>
                      <a:pt x="1036" y="8155"/>
                      <a:pt x="845" y="7488"/>
                      <a:pt x="953" y="6785"/>
                    </a:cubicBezTo>
                    <a:cubicBezTo>
                      <a:pt x="965" y="6714"/>
                      <a:pt x="976" y="6643"/>
                      <a:pt x="917" y="6559"/>
                    </a:cubicBezTo>
                    <a:cubicBezTo>
                      <a:pt x="464" y="5916"/>
                      <a:pt x="691" y="5226"/>
                      <a:pt x="881" y="4571"/>
                    </a:cubicBezTo>
                    <a:cubicBezTo>
                      <a:pt x="1000" y="4107"/>
                      <a:pt x="1203" y="3666"/>
                      <a:pt x="1476" y="3273"/>
                    </a:cubicBezTo>
                    <a:cubicBezTo>
                      <a:pt x="1626" y="3048"/>
                      <a:pt x="1924" y="2860"/>
                      <a:pt x="2207" y="2860"/>
                    </a:cubicBezTo>
                    <a:cubicBezTo>
                      <a:pt x="2283" y="2860"/>
                      <a:pt x="2358" y="2874"/>
                      <a:pt x="2429" y="2904"/>
                    </a:cubicBezTo>
                    <a:cubicBezTo>
                      <a:pt x="2631" y="2987"/>
                      <a:pt x="2727" y="3225"/>
                      <a:pt x="2798" y="3511"/>
                    </a:cubicBezTo>
                    <a:cubicBezTo>
                      <a:pt x="2917" y="4047"/>
                      <a:pt x="3012" y="4630"/>
                      <a:pt x="3346" y="5119"/>
                    </a:cubicBezTo>
                    <a:cubicBezTo>
                      <a:pt x="3739" y="5714"/>
                      <a:pt x="3596" y="6833"/>
                      <a:pt x="3084" y="7369"/>
                    </a:cubicBezTo>
                    <a:cubicBezTo>
                      <a:pt x="3011" y="7451"/>
                      <a:pt x="2883" y="7489"/>
                      <a:pt x="2749" y="7489"/>
                    </a:cubicBezTo>
                    <a:cubicBezTo>
                      <a:pt x="2534" y="7489"/>
                      <a:pt x="2302" y="7390"/>
                      <a:pt x="2250" y="7214"/>
                    </a:cubicBezTo>
                    <a:cubicBezTo>
                      <a:pt x="2119" y="6702"/>
                      <a:pt x="1691" y="6345"/>
                      <a:pt x="1524" y="5845"/>
                    </a:cubicBezTo>
                    <a:cubicBezTo>
                      <a:pt x="1500" y="5761"/>
                      <a:pt x="1441" y="5690"/>
                      <a:pt x="1405" y="5595"/>
                    </a:cubicBezTo>
                    <a:cubicBezTo>
                      <a:pt x="1363" y="5458"/>
                      <a:pt x="1266" y="5313"/>
                      <a:pt x="1162" y="5313"/>
                    </a:cubicBezTo>
                    <a:cubicBezTo>
                      <a:pt x="1148" y="5313"/>
                      <a:pt x="1133" y="5315"/>
                      <a:pt x="1119" y="5321"/>
                    </a:cubicBezTo>
                    <a:cubicBezTo>
                      <a:pt x="988" y="5380"/>
                      <a:pt x="881" y="5559"/>
                      <a:pt x="929" y="5761"/>
                    </a:cubicBezTo>
                    <a:cubicBezTo>
                      <a:pt x="1024" y="6059"/>
                      <a:pt x="1131" y="6345"/>
                      <a:pt x="1286" y="6619"/>
                    </a:cubicBezTo>
                    <a:cubicBezTo>
                      <a:pt x="1536" y="7047"/>
                      <a:pt x="1762" y="7488"/>
                      <a:pt x="2024" y="7905"/>
                    </a:cubicBezTo>
                    <a:cubicBezTo>
                      <a:pt x="2166" y="8128"/>
                      <a:pt x="2477" y="8289"/>
                      <a:pt x="2787" y="8289"/>
                    </a:cubicBezTo>
                    <a:cubicBezTo>
                      <a:pt x="3023" y="8289"/>
                      <a:pt x="3258" y="8196"/>
                      <a:pt x="3417" y="7964"/>
                    </a:cubicBezTo>
                    <a:cubicBezTo>
                      <a:pt x="3608" y="7690"/>
                      <a:pt x="3893" y="7488"/>
                      <a:pt x="4024" y="7155"/>
                    </a:cubicBezTo>
                    <a:cubicBezTo>
                      <a:pt x="4053" y="7079"/>
                      <a:pt x="4125" y="6975"/>
                      <a:pt x="4283" y="6975"/>
                    </a:cubicBezTo>
                    <a:cubicBezTo>
                      <a:pt x="4325" y="6975"/>
                      <a:pt x="4374" y="6982"/>
                      <a:pt x="4429" y="7000"/>
                    </a:cubicBezTo>
                    <a:cubicBezTo>
                      <a:pt x="4489" y="7019"/>
                      <a:pt x="4548" y="7027"/>
                      <a:pt x="4605" y="7027"/>
                    </a:cubicBezTo>
                    <a:cubicBezTo>
                      <a:pt x="4944" y="7027"/>
                      <a:pt x="5232" y="6726"/>
                      <a:pt x="5477" y="6512"/>
                    </a:cubicBezTo>
                    <a:cubicBezTo>
                      <a:pt x="5632" y="6381"/>
                      <a:pt x="5715" y="6083"/>
                      <a:pt x="5906" y="5928"/>
                    </a:cubicBezTo>
                    <a:cubicBezTo>
                      <a:pt x="5956" y="5890"/>
                      <a:pt x="6003" y="5875"/>
                      <a:pt x="6049" y="5875"/>
                    </a:cubicBezTo>
                    <a:cubicBezTo>
                      <a:pt x="6205" y="5875"/>
                      <a:pt x="6349" y="6042"/>
                      <a:pt x="6551" y="6042"/>
                    </a:cubicBezTo>
                    <a:cubicBezTo>
                      <a:pt x="6587" y="6042"/>
                      <a:pt x="6626" y="6037"/>
                      <a:pt x="6668" y="6023"/>
                    </a:cubicBezTo>
                    <a:lnTo>
                      <a:pt x="6668" y="6023"/>
                    </a:lnTo>
                    <a:cubicBezTo>
                      <a:pt x="6394" y="6381"/>
                      <a:pt x="6025" y="6523"/>
                      <a:pt x="5834" y="6845"/>
                    </a:cubicBezTo>
                    <a:cubicBezTo>
                      <a:pt x="5768" y="6949"/>
                      <a:pt x="5739" y="7091"/>
                      <a:pt x="5587" y="7091"/>
                    </a:cubicBezTo>
                    <a:cubicBezTo>
                      <a:pt x="5548" y="7091"/>
                      <a:pt x="5500" y="7081"/>
                      <a:pt x="5441" y="7059"/>
                    </a:cubicBezTo>
                    <a:cubicBezTo>
                      <a:pt x="5434" y="7056"/>
                      <a:pt x="5427" y="7054"/>
                      <a:pt x="5421" y="7054"/>
                    </a:cubicBezTo>
                    <a:cubicBezTo>
                      <a:pt x="5337" y="7054"/>
                      <a:pt x="5352" y="7341"/>
                      <a:pt x="5275" y="7452"/>
                    </a:cubicBezTo>
                    <a:cubicBezTo>
                      <a:pt x="5203" y="7559"/>
                      <a:pt x="5310" y="7702"/>
                      <a:pt x="5215" y="7738"/>
                    </a:cubicBezTo>
                    <a:cubicBezTo>
                      <a:pt x="4882" y="7869"/>
                      <a:pt x="4798" y="8143"/>
                      <a:pt x="4644" y="8417"/>
                    </a:cubicBezTo>
                    <a:cubicBezTo>
                      <a:pt x="4572" y="8559"/>
                      <a:pt x="4429" y="8726"/>
                      <a:pt x="4310" y="8881"/>
                    </a:cubicBezTo>
                    <a:cubicBezTo>
                      <a:pt x="4024" y="9226"/>
                      <a:pt x="3977" y="9655"/>
                      <a:pt x="3905" y="10060"/>
                    </a:cubicBezTo>
                    <a:cubicBezTo>
                      <a:pt x="3893" y="10143"/>
                      <a:pt x="3751" y="10310"/>
                      <a:pt x="3989" y="10333"/>
                    </a:cubicBezTo>
                    <a:cubicBezTo>
                      <a:pt x="4081" y="10347"/>
                      <a:pt x="4190" y="10385"/>
                      <a:pt x="4285" y="10385"/>
                    </a:cubicBezTo>
                    <a:cubicBezTo>
                      <a:pt x="4361" y="10385"/>
                      <a:pt x="4428" y="10359"/>
                      <a:pt x="4465" y="10274"/>
                    </a:cubicBezTo>
                    <a:cubicBezTo>
                      <a:pt x="4620" y="9857"/>
                      <a:pt x="4941" y="9512"/>
                      <a:pt x="5001" y="9060"/>
                    </a:cubicBezTo>
                    <a:cubicBezTo>
                      <a:pt x="5001" y="9048"/>
                      <a:pt x="4977" y="9024"/>
                      <a:pt x="4965" y="9012"/>
                    </a:cubicBezTo>
                    <a:cubicBezTo>
                      <a:pt x="5596" y="8619"/>
                      <a:pt x="5810" y="7857"/>
                      <a:pt x="6382" y="7416"/>
                    </a:cubicBezTo>
                    <a:cubicBezTo>
                      <a:pt x="6894" y="7035"/>
                      <a:pt x="7263" y="6512"/>
                      <a:pt x="7894" y="6250"/>
                    </a:cubicBezTo>
                    <a:cubicBezTo>
                      <a:pt x="8168" y="6131"/>
                      <a:pt x="8418" y="5845"/>
                      <a:pt x="8751" y="5750"/>
                    </a:cubicBezTo>
                    <a:cubicBezTo>
                      <a:pt x="8954" y="5690"/>
                      <a:pt x="9013" y="5500"/>
                      <a:pt x="8977" y="5345"/>
                    </a:cubicBezTo>
                    <a:cubicBezTo>
                      <a:pt x="8934" y="5159"/>
                      <a:pt x="8780" y="4983"/>
                      <a:pt x="8580" y="4983"/>
                    </a:cubicBezTo>
                    <a:cubicBezTo>
                      <a:pt x="8562" y="4983"/>
                      <a:pt x="8544" y="4985"/>
                      <a:pt x="8525" y="4988"/>
                    </a:cubicBezTo>
                    <a:cubicBezTo>
                      <a:pt x="8334" y="5011"/>
                      <a:pt x="8073" y="4964"/>
                      <a:pt x="7989" y="5238"/>
                    </a:cubicBezTo>
                    <a:cubicBezTo>
                      <a:pt x="7965" y="5297"/>
                      <a:pt x="7930" y="5321"/>
                      <a:pt x="7870" y="5333"/>
                    </a:cubicBezTo>
                    <a:cubicBezTo>
                      <a:pt x="7747" y="5381"/>
                      <a:pt x="7557" y="5406"/>
                      <a:pt x="7342" y="5406"/>
                    </a:cubicBezTo>
                    <a:cubicBezTo>
                      <a:pt x="6811" y="5406"/>
                      <a:pt x="6126" y="5252"/>
                      <a:pt x="5906" y="4904"/>
                    </a:cubicBezTo>
                    <a:cubicBezTo>
                      <a:pt x="5787" y="4726"/>
                      <a:pt x="5656" y="4511"/>
                      <a:pt x="5679" y="4285"/>
                    </a:cubicBezTo>
                    <a:cubicBezTo>
                      <a:pt x="5715" y="3880"/>
                      <a:pt x="6072" y="3845"/>
                      <a:pt x="6358" y="3773"/>
                    </a:cubicBezTo>
                    <a:cubicBezTo>
                      <a:pt x="7346" y="3559"/>
                      <a:pt x="8334" y="3356"/>
                      <a:pt x="9311" y="3130"/>
                    </a:cubicBezTo>
                    <a:cubicBezTo>
                      <a:pt x="9597" y="3071"/>
                      <a:pt x="9894" y="3142"/>
                      <a:pt x="10168" y="2999"/>
                    </a:cubicBezTo>
                    <a:cubicBezTo>
                      <a:pt x="10173" y="2997"/>
                      <a:pt x="10179" y="2996"/>
                      <a:pt x="10185" y="2996"/>
                    </a:cubicBezTo>
                    <a:cubicBezTo>
                      <a:pt x="10301" y="2996"/>
                      <a:pt x="10537" y="3402"/>
                      <a:pt x="10525" y="3583"/>
                    </a:cubicBezTo>
                    <a:cubicBezTo>
                      <a:pt x="10513" y="4047"/>
                      <a:pt x="10644" y="4476"/>
                      <a:pt x="10763" y="4916"/>
                    </a:cubicBezTo>
                    <a:cubicBezTo>
                      <a:pt x="10823" y="5119"/>
                      <a:pt x="10835" y="5333"/>
                      <a:pt x="10894" y="5547"/>
                    </a:cubicBezTo>
                    <a:cubicBezTo>
                      <a:pt x="11013" y="5976"/>
                      <a:pt x="10930" y="6428"/>
                      <a:pt x="11073" y="6869"/>
                    </a:cubicBezTo>
                    <a:cubicBezTo>
                      <a:pt x="11180" y="7202"/>
                      <a:pt x="11061" y="7512"/>
                      <a:pt x="10787" y="7774"/>
                    </a:cubicBezTo>
                    <a:cubicBezTo>
                      <a:pt x="10478" y="8047"/>
                      <a:pt x="10097" y="8262"/>
                      <a:pt x="9870" y="8631"/>
                    </a:cubicBezTo>
                    <a:cubicBezTo>
                      <a:pt x="9716" y="8893"/>
                      <a:pt x="9513" y="9119"/>
                      <a:pt x="9251" y="9286"/>
                    </a:cubicBezTo>
                    <a:lnTo>
                      <a:pt x="8870" y="9905"/>
                    </a:lnTo>
                    <a:cubicBezTo>
                      <a:pt x="8811" y="10060"/>
                      <a:pt x="8596" y="10036"/>
                      <a:pt x="8525" y="10191"/>
                    </a:cubicBezTo>
                    <a:cubicBezTo>
                      <a:pt x="8251" y="10786"/>
                      <a:pt x="7882" y="11322"/>
                      <a:pt x="7680" y="11953"/>
                    </a:cubicBezTo>
                    <a:cubicBezTo>
                      <a:pt x="7465" y="12631"/>
                      <a:pt x="7430" y="13322"/>
                      <a:pt x="7299" y="14001"/>
                    </a:cubicBezTo>
                    <a:cubicBezTo>
                      <a:pt x="7215" y="14441"/>
                      <a:pt x="7263" y="14882"/>
                      <a:pt x="7370" y="15310"/>
                    </a:cubicBezTo>
                    <a:cubicBezTo>
                      <a:pt x="7383" y="15308"/>
                      <a:pt x="7394" y="15307"/>
                      <a:pt x="7405" y="15307"/>
                    </a:cubicBezTo>
                    <a:cubicBezTo>
                      <a:pt x="7508" y="15307"/>
                      <a:pt x="7544" y="15402"/>
                      <a:pt x="7608" y="15477"/>
                    </a:cubicBezTo>
                    <a:cubicBezTo>
                      <a:pt x="7675" y="15544"/>
                      <a:pt x="7773" y="15621"/>
                      <a:pt x="7854" y="15621"/>
                    </a:cubicBezTo>
                    <a:cubicBezTo>
                      <a:pt x="7859" y="15621"/>
                      <a:pt x="7865" y="15621"/>
                      <a:pt x="7870" y="15620"/>
                    </a:cubicBezTo>
                    <a:cubicBezTo>
                      <a:pt x="7965" y="15608"/>
                      <a:pt x="7977" y="15477"/>
                      <a:pt x="8001" y="15370"/>
                    </a:cubicBezTo>
                    <a:cubicBezTo>
                      <a:pt x="8061" y="15156"/>
                      <a:pt x="8049" y="14929"/>
                      <a:pt x="8037" y="14715"/>
                    </a:cubicBezTo>
                    <a:cubicBezTo>
                      <a:pt x="8001" y="14060"/>
                      <a:pt x="8073" y="13417"/>
                      <a:pt x="8251" y="12774"/>
                    </a:cubicBezTo>
                    <a:cubicBezTo>
                      <a:pt x="8370" y="12310"/>
                      <a:pt x="8537" y="11869"/>
                      <a:pt x="8715" y="11453"/>
                    </a:cubicBezTo>
                    <a:cubicBezTo>
                      <a:pt x="8966" y="10857"/>
                      <a:pt x="9406" y="10357"/>
                      <a:pt x="9870" y="9881"/>
                    </a:cubicBezTo>
                    <a:cubicBezTo>
                      <a:pt x="10359" y="9369"/>
                      <a:pt x="10823" y="8833"/>
                      <a:pt x="11382" y="8393"/>
                    </a:cubicBezTo>
                    <a:cubicBezTo>
                      <a:pt x="11609" y="8214"/>
                      <a:pt x="11799" y="7905"/>
                      <a:pt x="11906" y="7619"/>
                    </a:cubicBezTo>
                    <a:cubicBezTo>
                      <a:pt x="11990" y="7393"/>
                      <a:pt x="11883" y="7083"/>
                      <a:pt x="11835" y="6845"/>
                    </a:cubicBezTo>
                    <a:cubicBezTo>
                      <a:pt x="11680" y="6119"/>
                      <a:pt x="11609" y="5380"/>
                      <a:pt x="11454" y="4654"/>
                    </a:cubicBezTo>
                    <a:cubicBezTo>
                      <a:pt x="11311" y="4023"/>
                      <a:pt x="11252" y="3368"/>
                      <a:pt x="11132" y="2725"/>
                    </a:cubicBezTo>
                    <a:cubicBezTo>
                      <a:pt x="11054" y="2343"/>
                      <a:pt x="10951" y="2189"/>
                      <a:pt x="10711" y="2189"/>
                    </a:cubicBezTo>
                    <a:cubicBezTo>
                      <a:pt x="10622" y="2189"/>
                      <a:pt x="10514" y="2210"/>
                      <a:pt x="10382" y="2249"/>
                    </a:cubicBezTo>
                    <a:cubicBezTo>
                      <a:pt x="10025" y="2344"/>
                      <a:pt x="9632" y="2321"/>
                      <a:pt x="9287" y="2475"/>
                    </a:cubicBezTo>
                    <a:cubicBezTo>
                      <a:pt x="9259" y="2489"/>
                      <a:pt x="9225" y="2497"/>
                      <a:pt x="9193" y="2497"/>
                    </a:cubicBezTo>
                    <a:cubicBezTo>
                      <a:pt x="9113" y="2497"/>
                      <a:pt x="9039" y="2451"/>
                      <a:pt x="9073" y="2333"/>
                    </a:cubicBezTo>
                    <a:cubicBezTo>
                      <a:pt x="9216" y="1773"/>
                      <a:pt x="8918" y="1332"/>
                      <a:pt x="8763" y="832"/>
                    </a:cubicBezTo>
                    <a:cubicBezTo>
                      <a:pt x="8692" y="618"/>
                      <a:pt x="8573" y="499"/>
                      <a:pt x="8430" y="416"/>
                    </a:cubicBezTo>
                    <a:cubicBezTo>
                      <a:pt x="8144" y="249"/>
                      <a:pt x="7811" y="213"/>
                      <a:pt x="7513" y="47"/>
                    </a:cubicBezTo>
                    <a:cubicBezTo>
                      <a:pt x="7451" y="13"/>
                      <a:pt x="7389" y="0"/>
                      <a:pt x="7327"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Google Shape;340;p20">
                <a:extLst>
                  <a:ext uri="{FF2B5EF4-FFF2-40B4-BE49-F238E27FC236}">
                    <a16:creationId xmlns:a16="http://schemas.microsoft.com/office/drawing/2014/main" xmlns="" id="{1810AF7F-DAC2-4EE6-9B09-A0E20277A092}"/>
                  </a:ext>
                </a:extLst>
              </p:cNvPr>
              <p:cNvSpPr/>
              <p:nvPr/>
            </p:nvSpPr>
            <p:spPr>
              <a:xfrm>
                <a:off x="1708680" y="1913131"/>
                <a:ext cx="171155" cy="149587"/>
              </a:xfrm>
              <a:custGeom>
                <a:avLst/>
                <a:gdLst/>
                <a:ahLst/>
                <a:cxnLst/>
                <a:rect l="l" t="t" r="r" b="b"/>
                <a:pathLst>
                  <a:path w="8642" h="7553" extrusionOk="0">
                    <a:moveTo>
                      <a:pt x="5263" y="1"/>
                    </a:moveTo>
                    <a:cubicBezTo>
                      <a:pt x="4775" y="156"/>
                      <a:pt x="3084" y="3930"/>
                      <a:pt x="3203" y="4692"/>
                    </a:cubicBezTo>
                    <a:cubicBezTo>
                      <a:pt x="2786" y="4323"/>
                      <a:pt x="2393" y="4013"/>
                      <a:pt x="2036" y="3656"/>
                    </a:cubicBezTo>
                    <a:cubicBezTo>
                      <a:pt x="1488" y="3132"/>
                      <a:pt x="953" y="2596"/>
                      <a:pt x="369" y="2120"/>
                    </a:cubicBezTo>
                    <a:cubicBezTo>
                      <a:pt x="329" y="2080"/>
                      <a:pt x="284" y="2040"/>
                      <a:pt x="236" y="2040"/>
                    </a:cubicBezTo>
                    <a:cubicBezTo>
                      <a:pt x="213" y="2040"/>
                      <a:pt x="190" y="2049"/>
                      <a:pt x="167" y="2072"/>
                    </a:cubicBezTo>
                    <a:cubicBezTo>
                      <a:pt x="95" y="2132"/>
                      <a:pt x="0" y="2263"/>
                      <a:pt x="12" y="2275"/>
                    </a:cubicBezTo>
                    <a:cubicBezTo>
                      <a:pt x="274" y="2584"/>
                      <a:pt x="155" y="2965"/>
                      <a:pt x="238" y="3299"/>
                    </a:cubicBezTo>
                    <a:cubicBezTo>
                      <a:pt x="393" y="3977"/>
                      <a:pt x="560" y="4644"/>
                      <a:pt x="691" y="5335"/>
                    </a:cubicBezTo>
                    <a:cubicBezTo>
                      <a:pt x="762" y="5692"/>
                      <a:pt x="774" y="6085"/>
                      <a:pt x="1060" y="6394"/>
                    </a:cubicBezTo>
                    <a:cubicBezTo>
                      <a:pt x="1179" y="6525"/>
                      <a:pt x="1155" y="6811"/>
                      <a:pt x="1155" y="7025"/>
                    </a:cubicBezTo>
                    <a:cubicBezTo>
                      <a:pt x="1143" y="7335"/>
                      <a:pt x="1227" y="7549"/>
                      <a:pt x="1572" y="7549"/>
                    </a:cubicBezTo>
                    <a:cubicBezTo>
                      <a:pt x="1603" y="7551"/>
                      <a:pt x="1636" y="7553"/>
                      <a:pt x="1669" y="7553"/>
                    </a:cubicBezTo>
                    <a:cubicBezTo>
                      <a:pt x="1842" y="7553"/>
                      <a:pt x="1996" y="7507"/>
                      <a:pt x="1846" y="7216"/>
                    </a:cubicBezTo>
                    <a:cubicBezTo>
                      <a:pt x="1786" y="7097"/>
                      <a:pt x="1977" y="6990"/>
                      <a:pt x="1905" y="6811"/>
                    </a:cubicBezTo>
                    <a:cubicBezTo>
                      <a:pt x="1774" y="6490"/>
                      <a:pt x="1643" y="6168"/>
                      <a:pt x="1596" y="5823"/>
                    </a:cubicBezTo>
                    <a:cubicBezTo>
                      <a:pt x="1548" y="5454"/>
                      <a:pt x="1524" y="5037"/>
                      <a:pt x="1346" y="4728"/>
                    </a:cubicBezTo>
                    <a:cubicBezTo>
                      <a:pt x="1131" y="4382"/>
                      <a:pt x="988" y="4037"/>
                      <a:pt x="917" y="3644"/>
                    </a:cubicBezTo>
                    <a:cubicBezTo>
                      <a:pt x="893" y="3549"/>
                      <a:pt x="822" y="3477"/>
                      <a:pt x="953" y="3418"/>
                    </a:cubicBezTo>
                    <a:cubicBezTo>
                      <a:pt x="975" y="3409"/>
                      <a:pt x="993" y="3405"/>
                      <a:pt x="1009" y="3405"/>
                    </a:cubicBezTo>
                    <a:cubicBezTo>
                      <a:pt x="1078" y="3405"/>
                      <a:pt x="1097" y="3479"/>
                      <a:pt x="1155" y="3537"/>
                    </a:cubicBezTo>
                    <a:cubicBezTo>
                      <a:pt x="1703" y="4120"/>
                      <a:pt x="2250" y="4704"/>
                      <a:pt x="2810" y="5275"/>
                    </a:cubicBezTo>
                    <a:cubicBezTo>
                      <a:pt x="2989" y="5454"/>
                      <a:pt x="3227" y="5466"/>
                      <a:pt x="3453" y="5525"/>
                    </a:cubicBezTo>
                    <a:cubicBezTo>
                      <a:pt x="3469" y="5530"/>
                      <a:pt x="3486" y="5532"/>
                      <a:pt x="3504" y="5532"/>
                    </a:cubicBezTo>
                    <a:cubicBezTo>
                      <a:pt x="3617" y="5532"/>
                      <a:pt x="3747" y="5441"/>
                      <a:pt x="3727" y="5359"/>
                    </a:cubicBezTo>
                    <a:cubicBezTo>
                      <a:pt x="3667" y="5013"/>
                      <a:pt x="3989" y="4811"/>
                      <a:pt x="3989" y="4501"/>
                    </a:cubicBezTo>
                    <a:cubicBezTo>
                      <a:pt x="4001" y="4132"/>
                      <a:pt x="4203" y="3823"/>
                      <a:pt x="4346" y="3525"/>
                    </a:cubicBezTo>
                    <a:cubicBezTo>
                      <a:pt x="4536" y="3144"/>
                      <a:pt x="4405" y="2632"/>
                      <a:pt x="4810" y="2346"/>
                    </a:cubicBezTo>
                    <a:cubicBezTo>
                      <a:pt x="4822" y="2346"/>
                      <a:pt x="4798" y="2299"/>
                      <a:pt x="4786" y="2287"/>
                    </a:cubicBezTo>
                    <a:cubicBezTo>
                      <a:pt x="4596" y="2192"/>
                      <a:pt x="4715" y="2120"/>
                      <a:pt x="4798" y="2025"/>
                    </a:cubicBezTo>
                    <a:cubicBezTo>
                      <a:pt x="4953" y="1870"/>
                      <a:pt x="5060" y="1691"/>
                      <a:pt x="4989" y="1453"/>
                    </a:cubicBezTo>
                    <a:cubicBezTo>
                      <a:pt x="4965" y="1370"/>
                      <a:pt x="4965" y="1275"/>
                      <a:pt x="5072" y="1263"/>
                    </a:cubicBezTo>
                    <a:cubicBezTo>
                      <a:pt x="5077" y="1262"/>
                      <a:pt x="5082" y="1262"/>
                      <a:pt x="5086" y="1262"/>
                    </a:cubicBezTo>
                    <a:cubicBezTo>
                      <a:pt x="5170" y="1262"/>
                      <a:pt x="5193" y="1362"/>
                      <a:pt x="5215" y="1430"/>
                    </a:cubicBezTo>
                    <a:cubicBezTo>
                      <a:pt x="5263" y="1596"/>
                      <a:pt x="5239" y="1775"/>
                      <a:pt x="5251" y="1930"/>
                    </a:cubicBezTo>
                    <a:cubicBezTo>
                      <a:pt x="5287" y="2311"/>
                      <a:pt x="5465" y="2692"/>
                      <a:pt x="5429" y="3037"/>
                    </a:cubicBezTo>
                    <a:cubicBezTo>
                      <a:pt x="5394" y="3406"/>
                      <a:pt x="5537" y="3727"/>
                      <a:pt x="5584" y="4061"/>
                    </a:cubicBezTo>
                    <a:cubicBezTo>
                      <a:pt x="5632" y="4478"/>
                      <a:pt x="5703" y="4978"/>
                      <a:pt x="6144" y="5359"/>
                    </a:cubicBezTo>
                    <a:cubicBezTo>
                      <a:pt x="6248" y="5447"/>
                      <a:pt x="6322" y="5481"/>
                      <a:pt x="6380" y="5481"/>
                    </a:cubicBezTo>
                    <a:cubicBezTo>
                      <a:pt x="6447" y="5481"/>
                      <a:pt x="6492" y="5435"/>
                      <a:pt x="6537" y="5371"/>
                    </a:cubicBezTo>
                    <a:cubicBezTo>
                      <a:pt x="7215" y="4406"/>
                      <a:pt x="7882" y="3418"/>
                      <a:pt x="8549" y="2442"/>
                    </a:cubicBezTo>
                    <a:cubicBezTo>
                      <a:pt x="8573" y="2394"/>
                      <a:pt x="8596" y="2346"/>
                      <a:pt x="8632" y="2299"/>
                    </a:cubicBezTo>
                    <a:cubicBezTo>
                      <a:pt x="8642" y="2107"/>
                      <a:pt x="8603" y="2046"/>
                      <a:pt x="8549" y="2046"/>
                    </a:cubicBezTo>
                    <a:cubicBezTo>
                      <a:pt x="8468" y="2046"/>
                      <a:pt x="8353" y="2180"/>
                      <a:pt x="8311" y="2215"/>
                    </a:cubicBezTo>
                    <a:cubicBezTo>
                      <a:pt x="7620" y="2775"/>
                      <a:pt x="7061" y="3454"/>
                      <a:pt x="6644" y="4239"/>
                    </a:cubicBezTo>
                    <a:cubicBezTo>
                      <a:pt x="6587" y="4353"/>
                      <a:pt x="6520" y="4466"/>
                      <a:pt x="6369" y="4466"/>
                    </a:cubicBezTo>
                    <a:cubicBezTo>
                      <a:pt x="6361" y="4466"/>
                      <a:pt x="6354" y="4466"/>
                      <a:pt x="6346" y="4466"/>
                    </a:cubicBezTo>
                    <a:cubicBezTo>
                      <a:pt x="6191" y="3727"/>
                      <a:pt x="6060" y="2977"/>
                      <a:pt x="5882" y="2227"/>
                    </a:cubicBezTo>
                    <a:cubicBezTo>
                      <a:pt x="5703" y="1477"/>
                      <a:pt x="5477" y="739"/>
                      <a:pt x="5263"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5" name="Google Shape;341;p20">
                <a:extLst>
                  <a:ext uri="{FF2B5EF4-FFF2-40B4-BE49-F238E27FC236}">
                    <a16:creationId xmlns:a16="http://schemas.microsoft.com/office/drawing/2014/main" xmlns="" id="{701E0244-8DA6-47F6-AF28-386792D543E1}"/>
                  </a:ext>
                </a:extLst>
              </p:cNvPr>
              <p:cNvSpPr/>
              <p:nvPr/>
            </p:nvSpPr>
            <p:spPr>
              <a:xfrm>
                <a:off x="1859365" y="1958645"/>
                <a:ext cx="27846" cy="115067"/>
              </a:xfrm>
              <a:custGeom>
                <a:avLst/>
                <a:gdLst/>
                <a:ahLst/>
                <a:cxnLst/>
                <a:rect l="l" t="t" r="r" b="b"/>
                <a:pathLst>
                  <a:path w="1406" h="5810" extrusionOk="0">
                    <a:moveTo>
                      <a:pt x="1024" y="1"/>
                    </a:moveTo>
                    <a:cubicBezTo>
                      <a:pt x="988" y="48"/>
                      <a:pt x="965" y="96"/>
                      <a:pt x="941" y="144"/>
                    </a:cubicBezTo>
                    <a:cubicBezTo>
                      <a:pt x="1155" y="239"/>
                      <a:pt x="1179" y="441"/>
                      <a:pt x="1012" y="536"/>
                    </a:cubicBezTo>
                    <a:cubicBezTo>
                      <a:pt x="834" y="644"/>
                      <a:pt x="798" y="846"/>
                      <a:pt x="798" y="941"/>
                    </a:cubicBezTo>
                    <a:cubicBezTo>
                      <a:pt x="810" y="1346"/>
                      <a:pt x="679" y="1739"/>
                      <a:pt x="560" y="2084"/>
                    </a:cubicBezTo>
                    <a:cubicBezTo>
                      <a:pt x="346" y="2703"/>
                      <a:pt x="346" y="3334"/>
                      <a:pt x="215" y="3942"/>
                    </a:cubicBezTo>
                    <a:cubicBezTo>
                      <a:pt x="155" y="4168"/>
                      <a:pt x="334" y="4477"/>
                      <a:pt x="0" y="4608"/>
                    </a:cubicBezTo>
                    <a:cubicBezTo>
                      <a:pt x="155" y="4811"/>
                      <a:pt x="107" y="5025"/>
                      <a:pt x="60" y="5239"/>
                    </a:cubicBezTo>
                    <a:cubicBezTo>
                      <a:pt x="12" y="5489"/>
                      <a:pt x="36" y="5740"/>
                      <a:pt x="298" y="5799"/>
                    </a:cubicBezTo>
                    <a:cubicBezTo>
                      <a:pt x="325" y="5806"/>
                      <a:pt x="350" y="5810"/>
                      <a:pt x="373" y="5810"/>
                    </a:cubicBezTo>
                    <a:cubicBezTo>
                      <a:pt x="572" y="5810"/>
                      <a:pt x="579" y="5544"/>
                      <a:pt x="643" y="5394"/>
                    </a:cubicBezTo>
                    <a:cubicBezTo>
                      <a:pt x="869" y="4811"/>
                      <a:pt x="881" y="4168"/>
                      <a:pt x="988" y="3561"/>
                    </a:cubicBezTo>
                    <a:cubicBezTo>
                      <a:pt x="1072" y="3156"/>
                      <a:pt x="1215" y="2715"/>
                      <a:pt x="1179" y="2346"/>
                    </a:cubicBezTo>
                    <a:cubicBezTo>
                      <a:pt x="1108" y="1751"/>
                      <a:pt x="1405" y="1263"/>
                      <a:pt x="1405" y="703"/>
                    </a:cubicBezTo>
                    <a:cubicBezTo>
                      <a:pt x="1405" y="477"/>
                      <a:pt x="1215" y="48"/>
                      <a:pt x="1024"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6" name="Google Shape;342;p20">
                <a:extLst>
                  <a:ext uri="{FF2B5EF4-FFF2-40B4-BE49-F238E27FC236}">
                    <a16:creationId xmlns:a16="http://schemas.microsoft.com/office/drawing/2014/main" xmlns="" id="{9E8D035D-C880-4A9E-B984-6C8D308BBFC3}"/>
                  </a:ext>
                </a:extLst>
              </p:cNvPr>
              <p:cNvSpPr/>
              <p:nvPr/>
            </p:nvSpPr>
            <p:spPr>
              <a:xfrm>
                <a:off x="1930567" y="2076075"/>
                <a:ext cx="81616" cy="73021"/>
              </a:xfrm>
              <a:custGeom>
                <a:avLst/>
                <a:gdLst/>
                <a:ahLst/>
                <a:cxnLst/>
                <a:rect l="l" t="t" r="r" b="b"/>
                <a:pathLst>
                  <a:path w="4121" h="3687" extrusionOk="0">
                    <a:moveTo>
                      <a:pt x="4098" y="1"/>
                    </a:moveTo>
                    <a:cubicBezTo>
                      <a:pt x="3315" y="1"/>
                      <a:pt x="2913" y="611"/>
                      <a:pt x="2358" y="930"/>
                    </a:cubicBezTo>
                    <a:cubicBezTo>
                      <a:pt x="1906" y="1192"/>
                      <a:pt x="1787" y="1811"/>
                      <a:pt x="1192" y="1894"/>
                    </a:cubicBezTo>
                    <a:cubicBezTo>
                      <a:pt x="1156" y="1894"/>
                      <a:pt x="1132" y="1966"/>
                      <a:pt x="1108" y="2013"/>
                    </a:cubicBezTo>
                    <a:cubicBezTo>
                      <a:pt x="953" y="2394"/>
                      <a:pt x="644" y="2668"/>
                      <a:pt x="358" y="2954"/>
                    </a:cubicBezTo>
                    <a:cubicBezTo>
                      <a:pt x="227" y="3097"/>
                      <a:pt x="1" y="3180"/>
                      <a:pt x="84" y="3430"/>
                    </a:cubicBezTo>
                    <a:cubicBezTo>
                      <a:pt x="108" y="3513"/>
                      <a:pt x="72" y="3656"/>
                      <a:pt x="263" y="3680"/>
                    </a:cubicBezTo>
                    <a:cubicBezTo>
                      <a:pt x="295" y="3684"/>
                      <a:pt x="325" y="3686"/>
                      <a:pt x="353" y="3686"/>
                    </a:cubicBezTo>
                    <a:cubicBezTo>
                      <a:pt x="562" y="3686"/>
                      <a:pt x="695" y="3578"/>
                      <a:pt x="811" y="3442"/>
                    </a:cubicBezTo>
                    <a:cubicBezTo>
                      <a:pt x="1275" y="2882"/>
                      <a:pt x="1823" y="2406"/>
                      <a:pt x="2346" y="1906"/>
                    </a:cubicBezTo>
                    <a:cubicBezTo>
                      <a:pt x="2954" y="1311"/>
                      <a:pt x="3668" y="811"/>
                      <a:pt x="4121" y="1"/>
                    </a:cubicBezTo>
                    <a:cubicBezTo>
                      <a:pt x="4113" y="1"/>
                      <a:pt x="4105" y="1"/>
                      <a:pt x="4098"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343;p20">
                <a:extLst>
                  <a:ext uri="{FF2B5EF4-FFF2-40B4-BE49-F238E27FC236}">
                    <a16:creationId xmlns:a16="http://schemas.microsoft.com/office/drawing/2014/main" xmlns="" id="{B5309E25-347A-42CD-A2A7-91EF36A03F18}"/>
                  </a:ext>
                </a:extLst>
              </p:cNvPr>
              <p:cNvSpPr/>
              <p:nvPr/>
            </p:nvSpPr>
            <p:spPr>
              <a:xfrm>
                <a:off x="1948254" y="2139869"/>
                <a:ext cx="75021" cy="40858"/>
              </a:xfrm>
              <a:custGeom>
                <a:avLst/>
                <a:gdLst/>
                <a:ahLst/>
                <a:cxnLst/>
                <a:rect l="l" t="t" r="r" b="b"/>
                <a:pathLst>
                  <a:path w="3788" h="2063" extrusionOk="0">
                    <a:moveTo>
                      <a:pt x="3577" y="0"/>
                    </a:moveTo>
                    <a:cubicBezTo>
                      <a:pt x="3515" y="0"/>
                      <a:pt x="3441" y="19"/>
                      <a:pt x="3358" y="54"/>
                    </a:cubicBezTo>
                    <a:cubicBezTo>
                      <a:pt x="2918" y="233"/>
                      <a:pt x="2513" y="495"/>
                      <a:pt x="2073" y="661"/>
                    </a:cubicBezTo>
                    <a:cubicBezTo>
                      <a:pt x="1477" y="888"/>
                      <a:pt x="906" y="1197"/>
                      <a:pt x="310" y="1412"/>
                    </a:cubicBezTo>
                    <a:cubicBezTo>
                      <a:pt x="215" y="1447"/>
                      <a:pt x="1" y="1673"/>
                      <a:pt x="108" y="1757"/>
                    </a:cubicBezTo>
                    <a:cubicBezTo>
                      <a:pt x="257" y="1859"/>
                      <a:pt x="376" y="2062"/>
                      <a:pt x="597" y="2062"/>
                    </a:cubicBezTo>
                    <a:cubicBezTo>
                      <a:pt x="659" y="2062"/>
                      <a:pt x="729" y="2046"/>
                      <a:pt x="811" y="2007"/>
                    </a:cubicBezTo>
                    <a:cubicBezTo>
                      <a:pt x="1072" y="1876"/>
                      <a:pt x="1334" y="1662"/>
                      <a:pt x="1608" y="1602"/>
                    </a:cubicBezTo>
                    <a:cubicBezTo>
                      <a:pt x="2275" y="1459"/>
                      <a:pt x="2775" y="1007"/>
                      <a:pt x="3406" y="804"/>
                    </a:cubicBezTo>
                    <a:cubicBezTo>
                      <a:pt x="3632" y="733"/>
                      <a:pt x="3751" y="495"/>
                      <a:pt x="3787" y="185"/>
                    </a:cubicBezTo>
                    <a:cubicBezTo>
                      <a:pt x="3757" y="57"/>
                      <a:pt x="3684" y="0"/>
                      <a:pt x="3577"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4" name="Google Shape;344;p20">
                <a:extLst>
                  <a:ext uri="{FF2B5EF4-FFF2-40B4-BE49-F238E27FC236}">
                    <a16:creationId xmlns:a16="http://schemas.microsoft.com/office/drawing/2014/main" xmlns="" id="{5A59C5EA-86E5-463A-9394-6625F9459FD6}"/>
                  </a:ext>
                </a:extLst>
              </p:cNvPr>
              <p:cNvSpPr/>
              <p:nvPr/>
            </p:nvSpPr>
            <p:spPr>
              <a:xfrm>
                <a:off x="1949205" y="2198237"/>
                <a:ext cx="61792" cy="32559"/>
              </a:xfrm>
              <a:custGeom>
                <a:avLst/>
                <a:gdLst/>
                <a:ahLst/>
                <a:cxnLst/>
                <a:rect l="l" t="t" r="r" b="b"/>
                <a:pathLst>
                  <a:path w="3120" h="1644" extrusionOk="0">
                    <a:moveTo>
                      <a:pt x="453" y="0"/>
                    </a:moveTo>
                    <a:cubicBezTo>
                      <a:pt x="274" y="0"/>
                      <a:pt x="96" y="84"/>
                      <a:pt x="84" y="274"/>
                    </a:cubicBezTo>
                    <a:cubicBezTo>
                      <a:pt x="72" y="393"/>
                      <a:pt x="1" y="560"/>
                      <a:pt x="227" y="655"/>
                    </a:cubicBezTo>
                    <a:cubicBezTo>
                      <a:pt x="1155" y="1060"/>
                      <a:pt x="2037" y="1584"/>
                      <a:pt x="3120" y="1643"/>
                    </a:cubicBezTo>
                    <a:cubicBezTo>
                      <a:pt x="3013" y="1382"/>
                      <a:pt x="2870" y="1120"/>
                      <a:pt x="2668" y="1001"/>
                    </a:cubicBezTo>
                    <a:cubicBezTo>
                      <a:pt x="2048" y="655"/>
                      <a:pt x="1405" y="370"/>
                      <a:pt x="763" y="72"/>
                    </a:cubicBezTo>
                    <a:cubicBezTo>
                      <a:pt x="667" y="36"/>
                      <a:pt x="560" y="0"/>
                      <a:pt x="453"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pic>
          <p:nvPicPr>
            <p:cNvPr id="58" name="Graphic 86">
              <a:extLst>
                <a:ext uri="{FF2B5EF4-FFF2-40B4-BE49-F238E27FC236}">
                  <a16:creationId xmlns:a16="http://schemas.microsoft.com/office/drawing/2014/main" xmlns="" id="{52F6BA3B-F786-4230-AC0B-36513A8480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5993" y="3284117"/>
              <a:ext cx="2088000" cy="4040937"/>
            </a:xfrm>
            <a:prstGeom prst="rect">
              <a:avLst/>
            </a:prstGeom>
          </p:spPr>
        </p:pic>
        <p:pic>
          <p:nvPicPr>
            <p:cNvPr id="59" name="Graphic 99">
              <a:extLst>
                <a:ext uri="{FF2B5EF4-FFF2-40B4-BE49-F238E27FC236}">
                  <a16:creationId xmlns:a16="http://schemas.microsoft.com/office/drawing/2014/main" xmlns="" id="{7BEE1773-C1FE-4BB7-A7DF-901876BCED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78663" y="2548534"/>
              <a:ext cx="1818596" cy="416995"/>
            </a:xfrm>
            <a:prstGeom prst="rect">
              <a:avLst/>
            </a:prstGeom>
          </p:spPr>
        </p:pic>
        <p:pic>
          <p:nvPicPr>
            <p:cNvPr id="60" name="Graphic 92">
              <a:extLst>
                <a:ext uri="{FF2B5EF4-FFF2-40B4-BE49-F238E27FC236}">
                  <a16:creationId xmlns:a16="http://schemas.microsoft.com/office/drawing/2014/main" xmlns="" id="{52E0FBDF-106C-4FC7-B3A9-113C1DAC048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22727" y="2393645"/>
              <a:ext cx="1874532" cy="799892"/>
            </a:xfrm>
            <a:prstGeom prst="rect">
              <a:avLst/>
            </a:prstGeom>
          </p:spPr>
        </p:pic>
        <p:sp>
          <p:nvSpPr>
            <p:cNvPr id="61" name="TextBox 60">
              <a:extLst>
                <a:ext uri="{FF2B5EF4-FFF2-40B4-BE49-F238E27FC236}">
                  <a16:creationId xmlns:a16="http://schemas.microsoft.com/office/drawing/2014/main" xmlns="" id="{E830504F-3176-422B-B6C2-42710963A04A}"/>
                </a:ext>
              </a:extLst>
            </p:cNvPr>
            <p:cNvSpPr txBox="1"/>
            <p:nvPr/>
          </p:nvSpPr>
          <p:spPr>
            <a:xfrm>
              <a:off x="1304166" y="2590922"/>
              <a:ext cx="1292341" cy="450616"/>
            </a:xfrm>
            <a:prstGeom prst="rect">
              <a:avLst/>
            </a:prstGeom>
            <a:noFill/>
          </p:spPr>
          <p:txBody>
            <a:bodyPr wrap="none" rtlCol="0">
              <a:spAutoFit/>
            </a:bodyPr>
            <a:lstStyle/>
            <a:p>
              <a:pPr algn="ctr" rtl="1"/>
              <a:r>
                <a:rPr lang="en-GB" sz="1400">
                  <a:solidFill>
                    <a:schemeClr val="bg1"/>
                  </a:solidFill>
                  <a:latin typeface="Lato" panose="020F0502020204030203" pitchFamily="34" charset="0"/>
                </a:rPr>
                <a:t>STRENGTHS</a:t>
              </a:r>
            </a:p>
          </p:txBody>
        </p:sp>
        <p:sp>
          <p:nvSpPr>
            <p:cNvPr id="62" name="TextBox 61">
              <a:extLst>
                <a:ext uri="{FF2B5EF4-FFF2-40B4-BE49-F238E27FC236}">
                  <a16:creationId xmlns:a16="http://schemas.microsoft.com/office/drawing/2014/main" xmlns="" id="{D591525B-8E8B-44C7-9B7A-B6B5DEEB953C}"/>
                </a:ext>
              </a:extLst>
            </p:cNvPr>
            <p:cNvSpPr txBox="1"/>
            <p:nvPr/>
          </p:nvSpPr>
          <p:spPr>
            <a:xfrm>
              <a:off x="1217947" y="3684952"/>
              <a:ext cx="1525254" cy="3337560"/>
            </a:xfrm>
            <a:prstGeom prst="rect">
              <a:avLst/>
            </a:prstGeom>
            <a:noFill/>
          </p:spPr>
          <p:txBody>
            <a:bodyPr wrap="square" lIns="0" rIns="0" rtlCol="0" anchor="ctr">
              <a:noAutofit/>
            </a:bodyPr>
            <a:lstStyle/>
            <a:p>
              <a:pPr marL="171450" indent="-171450">
                <a:buFont typeface="Wingdings" pitchFamily="2" charset="2"/>
                <a:buChar char="§"/>
              </a:pPr>
              <a:r>
                <a:rPr lang="en-US" sz="1600" dirty="0"/>
                <a:t>Support Arabic </a:t>
              </a:r>
              <a:r>
                <a:rPr lang="en-US" sz="1600" dirty="0" smtClean="0"/>
                <a:t>language </a:t>
              </a:r>
            </a:p>
            <a:p>
              <a:pPr marL="171450" indent="-171450">
                <a:buFont typeface="Wingdings" pitchFamily="2" charset="2"/>
                <a:buChar char="§"/>
              </a:pPr>
              <a:r>
                <a:rPr lang="en-GB" sz="1600" b="0" i="0" dirty="0" smtClean="0">
                  <a:solidFill>
                    <a:srgbClr val="333333"/>
                  </a:solidFill>
                  <a:effectLst/>
                  <a:latin typeface="Lato" panose="020F0502020204030203" pitchFamily="34" charset="0"/>
                </a:rPr>
                <a:t>Benefits both patient and therapist</a:t>
              </a:r>
            </a:p>
            <a:p>
              <a:pPr marL="171450" indent="-171450">
                <a:buFont typeface="Wingdings" pitchFamily="2" charset="2"/>
                <a:buChar char="§"/>
              </a:pPr>
              <a:r>
                <a:rPr lang="en-US" sz="1600" dirty="0" smtClean="0"/>
                <a:t>Help </a:t>
              </a:r>
              <a:r>
                <a:rPr lang="en-US" sz="1600" dirty="0"/>
                <a:t>shy </a:t>
              </a:r>
              <a:r>
                <a:rPr lang="en-US" sz="1600" dirty="0" smtClean="0"/>
                <a:t>children</a:t>
              </a:r>
            </a:p>
            <a:p>
              <a:pPr marL="171450" indent="-171450">
                <a:buFont typeface="Wingdings" pitchFamily="2" charset="2"/>
                <a:buChar char="§"/>
              </a:pPr>
              <a:r>
                <a:rPr lang="en-US" sz="1600" dirty="0"/>
                <a:t>Cost </a:t>
              </a:r>
              <a:r>
                <a:rPr lang="en-US" sz="1600" dirty="0" smtClean="0"/>
                <a:t>effectiveness</a:t>
              </a:r>
            </a:p>
            <a:p>
              <a:pPr marL="171450" indent="-171450">
                <a:buFont typeface="Wingdings" pitchFamily="2" charset="2"/>
                <a:buChar char="§"/>
              </a:pPr>
              <a:r>
                <a:rPr lang="en-US" sz="1600" b="0" i="0" dirty="0" smtClean="0">
                  <a:solidFill>
                    <a:srgbClr val="333333"/>
                  </a:solidFill>
                  <a:effectLst/>
                  <a:latin typeface="Lato" panose="020F0502020204030203" pitchFamily="34" charset="0"/>
                </a:rPr>
                <a:t>Easy to use</a:t>
              </a:r>
              <a:endParaRPr lang="en-GB" sz="1600" b="0" i="0" dirty="0">
                <a:solidFill>
                  <a:srgbClr val="333333"/>
                </a:solidFill>
                <a:effectLst/>
                <a:latin typeface="Lato" panose="020F0502020204030203" pitchFamily="34" charset="0"/>
              </a:endParaRPr>
            </a:p>
          </p:txBody>
        </p:sp>
      </p:grpSp>
      <p:grpSp>
        <p:nvGrpSpPr>
          <p:cNvPr id="75" name="Group 74">
            <a:extLst>
              <a:ext uri="{FF2B5EF4-FFF2-40B4-BE49-F238E27FC236}">
                <a16:creationId xmlns:a16="http://schemas.microsoft.com/office/drawing/2014/main" xmlns="" id="{A5F5F34B-6571-436F-8F7D-7A84DFEC3DC2}"/>
              </a:ext>
            </a:extLst>
          </p:cNvPr>
          <p:cNvGrpSpPr/>
          <p:nvPr/>
        </p:nvGrpSpPr>
        <p:grpSpPr>
          <a:xfrm>
            <a:off x="2305275" y="285750"/>
            <a:ext cx="2296800" cy="4680314"/>
            <a:chOff x="3173268" y="1661875"/>
            <a:chExt cx="2088000" cy="5663179"/>
          </a:xfrm>
        </p:grpSpPr>
        <p:grpSp>
          <p:nvGrpSpPr>
            <p:cNvPr id="76" name="Google Shape;375;p20">
              <a:extLst>
                <a:ext uri="{FF2B5EF4-FFF2-40B4-BE49-F238E27FC236}">
                  <a16:creationId xmlns:a16="http://schemas.microsoft.com/office/drawing/2014/main" xmlns="" id="{C36451FF-B127-4BE1-933D-61E6100CD871}"/>
                </a:ext>
              </a:extLst>
            </p:cNvPr>
            <p:cNvGrpSpPr/>
            <p:nvPr/>
          </p:nvGrpSpPr>
          <p:grpSpPr>
            <a:xfrm>
              <a:off x="3803117" y="1661875"/>
              <a:ext cx="759112" cy="714039"/>
              <a:chOff x="3447010" y="2023945"/>
              <a:chExt cx="438138" cy="399204"/>
            </a:xfrm>
            <a:solidFill>
              <a:srgbClr val="03A699"/>
            </a:solidFill>
          </p:grpSpPr>
          <p:sp>
            <p:nvSpPr>
              <p:cNvPr id="83" name="Google Shape;376;p20">
                <a:extLst>
                  <a:ext uri="{FF2B5EF4-FFF2-40B4-BE49-F238E27FC236}">
                    <a16:creationId xmlns:a16="http://schemas.microsoft.com/office/drawing/2014/main" xmlns="" id="{50138D94-D99E-4E34-A9F4-E62F9DC323ED}"/>
                  </a:ext>
                </a:extLst>
              </p:cNvPr>
              <p:cNvSpPr/>
              <p:nvPr/>
            </p:nvSpPr>
            <p:spPr>
              <a:xfrm>
                <a:off x="3447010" y="2193504"/>
                <a:ext cx="208705" cy="172581"/>
              </a:xfrm>
              <a:custGeom>
                <a:avLst/>
                <a:gdLst/>
                <a:ahLst/>
                <a:cxnLst/>
                <a:rect l="l" t="t" r="r" b="b"/>
                <a:pathLst>
                  <a:path w="10538" h="8714" extrusionOk="0">
                    <a:moveTo>
                      <a:pt x="8644" y="835"/>
                    </a:moveTo>
                    <a:lnTo>
                      <a:pt x="8644" y="835"/>
                    </a:lnTo>
                    <a:cubicBezTo>
                      <a:pt x="8549" y="1061"/>
                      <a:pt x="8465" y="1240"/>
                      <a:pt x="8299" y="1406"/>
                    </a:cubicBezTo>
                    <a:cubicBezTo>
                      <a:pt x="8013" y="1692"/>
                      <a:pt x="7775" y="2025"/>
                      <a:pt x="7775" y="2466"/>
                    </a:cubicBezTo>
                    <a:cubicBezTo>
                      <a:pt x="7775" y="2609"/>
                      <a:pt x="7584" y="2525"/>
                      <a:pt x="7572" y="2704"/>
                    </a:cubicBezTo>
                    <a:cubicBezTo>
                      <a:pt x="7539" y="2980"/>
                      <a:pt x="7782" y="3378"/>
                      <a:pt x="8065" y="3378"/>
                    </a:cubicBezTo>
                    <a:cubicBezTo>
                      <a:pt x="8087" y="3378"/>
                      <a:pt x="8109" y="3376"/>
                      <a:pt x="8132" y="3371"/>
                    </a:cubicBezTo>
                    <a:cubicBezTo>
                      <a:pt x="8226" y="3353"/>
                      <a:pt x="8318" y="3346"/>
                      <a:pt x="8411" y="3346"/>
                    </a:cubicBezTo>
                    <a:cubicBezTo>
                      <a:pt x="8664" y="3346"/>
                      <a:pt x="8913" y="3396"/>
                      <a:pt x="9168" y="3396"/>
                    </a:cubicBezTo>
                    <a:cubicBezTo>
                      <a:pt x="9188" y="3396"/>
                      <a:pt x="9208" y="3395"/>
                      <a:pt x="9227" y="3395"/>
                    </a:cubicBezTo>
                    <a:cubicBezTo>
                      <a:pt x="9235" y="3394"/>
                      <a:pt x="9242" y="3394"/>
                      <a:pt x="9248" y="3394"/>
                    </a:cubicBezTo>
                    <a:cubicBezTo>
                      <a:pt x="9368" y="3394"/>
                      <a:pt x="9347" y="3492"/>
                      <a:pt x="9358" y="3526"/>
                    </a:cubicBezTo>
                    <a:cubicBezTo>
                      <a:pt x="9370" y="3657"/>
                      <a:pt x="9323" y="3799"/>
                      <a:pt x="9216" y="3871"/>
                    </a:cubicBezTo>
                    <a:cubicBezTo>
                      <a:pt x="8584" y="4299"/>
                      <a:pt x="7906" y="4669"/>
                      <a:pt x="7227" y="5014"/>
                    </a:cubicBezTo>
                    <a:cubicBezTo>
                      <a:pt x="6668" y="5300"/>
                      <a:pt x="6072" y="5562"/>
                      <a:pt x="5548" y="5895"/>
                    </a:cubicBezTo>
                    <a:cubicBezTo>
                      <a:pt x="4905" y="6300"/>
                      <a:pt x="4203" y="6597"/>
                      <a:pt x="3572" y="7038"/>
                    </a:cubicBezTo>
                    <a:cubicBezTo>
                      <a:pt x="3143" y="7336"/>
                      <a:pt x="2762" y="7681"/>
                      <a:pt x="2310" y="7931"/>
                    </a:cubicBezTo>
                    <a:cubicBezTo>
                      <a:pt x="2244" y="7971"/>
                      <a:pt x="2185" y="7990"/>
                      <a:pt x="2132" y="7990"/>
                    </a:cubicBezTo>
                    <a:cubicBezTo>
                      <a:pt x="2013" y="7990"/>
                      <a:pt x="1927" y="7894"/>
                      <a:pt x="1869" y="7728"/>
                    </a:cubicBezTo>
                    <a:cubicBezTo>
                      <a:pt x="1584" y="6966"/>
                      <a:pt x="1334" y="6204"/>
                      <a:pt x="1167" y="5407"/>
                    </a:cubicBezTo>
                    <a:cubicBezTo>
                      <a:pt x="1084" y="5014"/>
                      <a:pt x="1084" y="4621"/>
                      <a:pt x="905" y="4252"/>
                    </a:cubicBezTo>
                    <a:cubicBezTo>
                      <a:pt x="822" y="4038"/>
                      <a:pt x="1000" y="3942"/>
                      <a:pt x="1155" y="3871"/>
                    </a:cubicBezTo>
                    <a:cubicBezTo>
                      <a:pt x="1726" y="3597"/>
                      <a:pt x="2298" y="3299"/>
                      <a:pt x="2893" y="3061"/>
                    </a:cubicBezTo>
                    <a:cubicBezTo>
                      <a:pt x="3667" y="2752"/>
                      <a:pt x="4429" y="2394"/>
                      <a:pt x="5251" y="2156"/>
                    </a:cubicBezTo>
                    <a:cubicBezTo>
                      <a:pt x="6025" y="1930"/>
                      <a:pt x="6751" y="1561"/>
                      <a:pt x="7501" y="1287"/>
                    </a:cubicBezTo>
                    <a:cubicBezTo>
                      <a:pt x="7882" y="1144"/>
                      <a:pt x="8192" y="870"/>
                      <a:pt x="8644" y="835"/>
                    </a:cubicBezTo>
                    <a:close/>
                    <a:moveTo>
                      <a:pt x="8977" y="0"/>
                    </a:moveTo>
                    <a:cubicBezTo>
                      <a:pt x="8632" y="0"/>
                      <a:pt x="8291" y="93"/>
                      <a:pt x="8001" y="251"/>
                    </a:cubicBezTo>
                    <a:cubicBezTo>
                      <a:pt x="7275" y="644"/>
                      <a:pt x="6465" y="823"/>
                      <a:pt x="5739" y="1180"/>
                    </a:cubicBezTo>
                    <a:cubicBezTo>
                      <a:pt x="5227" y="1430"/>
                      <a:pt x="4655" y="1501"/>
                      <a:pt x="4167" y="1811"/>
                    </a:cubicBezTo>
                    <a:cubicBezTo>
                      <a:pt x="3822" y="2037"/>
                      <a:pt x="3405" y="2156"/>
                      <a:pt x="3012" y="2263"/>
                    </a:cubicBezTo>
                    <a:cubicBezTo>
                      <a:pt x="2743" y="2336"/>
                      <a:pt x="2545" y="2617"/>
                      <a:pt x="2255" y="2617"/>
                    </a:cubicBezTo>
                    <a:cubicBezTo>
                      <a:pt x="2212" y="2617"/>
                      <a:pt x="2167" y="2611"/>
                      <a:pt x="2119" y="2597"/>
                    </a:cubicBezTo>
                    <a:cubicBezTo>
                      <a:pt x="2024" y="2918"/>
                      <a:pt x="1655" y="2680"/>
                      <a:pt x="1536" y="2883"/>
                    </a:cubicBezTo>
                    <a:cubicBezTo>
                      <a:pt x="1369" y="3145"/>
                      <a:pt x="1024" y="3252"/>
                      <a:pt x="857" y="3264"/>
                    </a:cubicBezTo>
                    <a:cubicBezTo>
                      <a:pt x="453" y="3276"/>
                      <a:pt x="357" y="3478"/>
                      <a:pt x="310" y="3764"/>
                    </a:cubicBezTo>
                    <a:cubicBezTo>
                      <a:pt x="274" y="3918"/>
                      <a:pt x="0" y="3954"/>
                      <a:pt x="107" y="4157"/>
                    </a:cubicBezTo>
                    <a:cubicBezTo>
                      <a:pt x="417" y="4800"/>
                      <a:pt x="369" y="5526"/>
                      <a:pt x="572" y="6193"/>
                    </a:cubicBezTo>
                    <a:cubicBezTo>
                      <a:pt x="691" y="6585"/>
                      <a:pt x="810" y="7002"/>
                      <a:pt x="917" y="7407"/>
                    </a:cubicBezTo>
                    <a:cubicBezTo>
                      <a:pt x="1036" y="7824"/>
                      <a:pt x="1274" y="8205"/>
                      <a:pt x="1643" y="8538"/>
                    </a:cubicBezTo>
                    <a:cubicBezTo>
                      <a:pt x="1788" y="8665"/>
                      <a:pt x="1901" y="8714"/>
                      <a:pt x="2003" y="8714"/>
                    </a:cubicBezTo>
                    <a:cubicBezTo>
                      <a:pt x="2111" y="8714"/>
                      <a:pt x="2206" y="8659"/>
                      <a:pt x="2310" y="8586"/>
                    </a:cubicBezTo>
                    <a:cubicBezTo>
                      <a:pt x="2679" y="8336"/>
                      <a:pt x="3060" y="8098"/>
                      <a:pt x="3453" y="7871"/>
                    </a:cubicBezTo>
                    <a:cubicBezTo>
                      <a:pt x="3798" y="7657"/>
                      <a:pt x="4143" y="7455"/>
                      <a:pt x="4513" y="7264"/>
                    </a:cubicBezTo>
                    <a:cubicBezTo>
                      <a:pt x="4953" y="7026"/>
                      <a:pt x="5358" y="6693"/>
                      <a:pt x="5822" y="6490"/>
                    </a:cubicBezTo>
                    <a:cubicBezTo>
                      <a:pt x="6287" y="6288"/>
                      <a:pt x="6679" y="5966"/>
                      <a:pt x="7144" y="5752"/>
                    </a:cubicBezTo>
                    <a:cubicBezTo>
                      <a:pt x="7834" y="5431"/>
                      <a:pt x="8465" y="5014"/>
                      <a:pt x="9144" y="4669"/>
                    </a:cubicBezTo>
                    <a:cubicBezTo>
                      <a:pt x="9644" y="4407"/>
                      <a:pt x="10025" y="3990"/>
                      <a:pt x="10454" y="3633"/>
                    </a:cubicBezTo>
                    <a:cubicBezTo>
                      <a:pt x="10537" y="3573"/>
                      <a:pt x="10525" y="3442"/>
                      <a:pt x="10454" y="3335"/>
                    </a:cubicBezTo>
                    <a:cubicBezTo>
                      <a:pt x="10211" y="2944"/>
                      <a:pt x="9893" y="2666"/>
                      <a:pt x="9385" y="2666"/>
                    </a:cubicBezTo>
                    <a:cubicBezTo>
                      <a:pt x="9320" y="2666"/>
                      <a:pt x="9251" y="2671"/>
                      <a:pt x="9180" y="2680"/>
                    </a:cubicBezTo>
                    <a:cubicBezTo>
                      <a:pt x="9156" y="2688"/>
                      <a:pt x="9131" y="2691"/>
                      <a:pt x="9105" y="2691"/>
                    </a:cubicBezTo>
                    <a:cubicBezTo>
                      <a:pt x="8977" y="2691"/>
                      <a:pt x="8827" y="2609"/>
                      <a:pt x="8668" y="2609"/>
                    </a:cubicBezTo>
                    <a:cubicBezTo>
                      <a:pt x="8442" y="2609"/>
                      <a:pt x="8513" y="2430"/>
                      <a:pt x="8549" y="2371"/>
                    </a:cubicBezTo>
                    <a:cubicBezTo>
                      <a:pt x="8656" y="2204"/>
                      <a:pt x="8704" y="2013"/>
                      <a:pt x="8799" y="1859"/>
                    </a:cubicBezTo>
                    <a:cubicBezTo>
                      <a:pt x="9061" y="1454"/>
                      <a:pt x="9299" y="1037"/>
                      <a:pt x="9454" y="585"/>
                    </a:cubicBezTo>
                    <a:cubicBezTo>
                      <a:pt x="9513" y="454"/>
                      <a:pt x="9704" y="108"/>
                      <a:pt x="9346" y="37"/>
                    </a:cubicBezTo>
                    <a:cubicBezTo>
                      <a:pt x="9224" y="12"/>
                      <a:pt x="9101" y="0"/>
                      <a:pt x="8977"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4" name="Google Shape;377;p20">
                <a:extLst>
                  <a:ext uri="{FF2B5EF4-FFF2-40B4-BE49-F238E27FC236}">
                    <a16:creationId xmlns:a16="http://schemas.microsoft.com/office/drawing/2014/main" xmlns="" id="{2D976A6D-4480-43FA-8777-C777E5539C41}"/>
                  </a:ext>
                </a:extLst>
              </p:cNvPr>
              <p:cNvSpPr/>
              <p:nvPr/>
            </p:nvSpPr>
            <p:spPr>
              <a:xfrm>
                <a:off x="3556181" y="2023945"/>
                <a:ext cx="191732" cy="146240"/>
              </a:xfrm>
              <a:custGeom>
                <a:avLst/>
                <a:gdLst/>
                <a:ahLst/>
                <a:cxnLst/>
                <a:rect l="l" t="t" r="r" b="b"/>
                <a:pathLst>
                  <a:path w="9681" h="7384" extrusionOk="0">
                    <a:moveTo>
                      <a:pt x="5884" y="0"/>
                    </a:moveTo>
                    <a:cubicBezTo>
                      <a:pt x="5797" y="0"/>
                      <a:pt x="5784" y="67"/>
                      <a:pt x="5751" y="145"/>
                    </a:cubicBezTo>
                    <a:cubicBezTo>
                      <a:pt x="5132" y="1335"/>
                      <a:pt x="4799" y="2645"/>
                      <a:pt x="4382" y="3907"/>
                    </a:cubicBezTo>
                    <a:cubicBezTo>
                      <a:pt x="4192" y="4502"/>
                      <a:pt x="4001" y="5109"/>
                      <a:pt x="3882" y="5741"/>
                    </a:cubicBezTo>
                    <a:cubicBezTo>
                      <a:pt x="2701" y="4710"/>
                      <a:pt x="471" y="3284"/>
                      <a:pt x="33" y="3284"/>
                    </a:cubicBezTo>
                    <a:cubicBezTo>
                      <a:pt x="21" y="3284"/>
                      <a:pt x="10" y="3286"/>
                      <a:pt x="1" y="3288"/>
                    </a:cubicBezTo>
                    <a:cubicBezTo>
                      <a:pt x="84" y="3514"/>
                      <a:pt x="370" y="3562"/>
                      <a:pt x="429" y="3788"/>
                    </a:cubicBezTo>
                    <a:cubicBezTo>
                      <a:pt x="644" y="4538"/>
                      <a:pt x="894" y="5264"/>
                      <a:pt x="1215" y="5967"/>
                    </a:cubicBezTo>
                    <a:cubicBezTo>
                      <a:pt x="1465" y="6538"/>
                      <a:pt x="1703" y="7038"/>
                      <a:pt x="2227" y="7384"/>
                    </a:cubicBezTo>
                    <a:cubicBezTo>
                      <a:pt x="2310" y="7169"/>
                      <a:pt x="2489" y="6931"/>
                      <a:pt x="2346" y="6741"/>
                    </a:cubicBezTo>
                    <a:cubicBezTo>
                      <a:pt x="2037" y="6324"/>
                      <a:pt x="1858" y="5836"/>
                      <a:pt x="1620" y="5383"/>
                    </a:cubicBezTo>
                    <a:cubicBezTo>
                      <a:pt x="1465" y="5098"/>
                      <a:pt x="1275" y="4848"/>
                      <a:pt x="1096" y="4598"/>
                    </a:cubicBezTo>
                    <a:cubicBezTo>
                      <a:pt x="1142" y="4545"/>
                      <a:pt x="1181" y="4529"/>
                      <a:pt x="1212" y="4529"/>
                    </a:cubicBezTo>
                    <a:cubicBezTo>
                      <a:pt x="1238" y="4529"/>
                      <a:pt x="1259" y="4539"/>
                      <a:pt x="1275" y="4550"/>
                    </a:cubicBezTo>
                    <a:cubicBezTo>
                      <a:pt x="1929" y="5014"/>
                      <a:pt x="2608" y="5479"/>
                      <a:pt x="3239" y="5967"/>
                    </a:cubicBezTo>
                    <a:cubicBezTo>
                      <a:pt x="3512" y="6177"/>
                      <a:pt x="3775" y="6301"/>
                      <a:pt x="4003" y="6301"/>
                    </a:cubicBezTo>
                    <a:cubicBezTo>
                      <a:pt x="4252" y="6301"/>
                      <a:pt x="4460" y="6154"/>
                      <a:pt x="4596" y="5812"/>
                    </a:cubicBezTo>
                    <a:cubicBezTo>
                      <a:pt x="4763" y="5371"/>
                      <a:pt x="4858" y="4895"/>
                      <a:pt x="5001" y="4443"/>
                    </a:cubicBezTo>
                    <a:cubicBezTo>
                      <a:pt x="5251" y="3645"/>
                      <a:pt x="5466" y="2824"/>
                      <a:pt x="5692" y="2002"/>
                    </a:cubicBezTo>
                    <a:cubicBezTo>
                      <a:pt x="5716" y="1931"/>
                      <a:pt x="5704" y="1883"/>
                      <a:pt x="5787" y="1883"/>
                    </a:cubicBezTo>
                    <a:cubicBezTo>
                      <a:pt x="5906" y="1895"/>
                      <a:pt x="5906" y="1978"/>
                      <a:pt x="5930" y="2062"/>
                    </a:cubicBezTo>
                    <a:cubicBezTo>
                      <a:pt x="5942" y="2145"/>
                      <a:pt x="5823" y="2169"/>
                      <a:pt x="5835" y="2288"/>
                    </a:cubicBezTo>
                    <a:cubicBezTo>
                      <a:pt x="5930" y="3205"/>
                      <a:pt x="5990" y="4121"/>
                      <a:pt x="6073" y="5026"/>
                    </a:cubicBezTo>
                    <a:cubicBezTo>
                      <a:pt x="6090" y="5219"/>
                      <a:pt x="6284" y="5347"/>
                      <a:pt x="6465" y="5347"/>
                    </a:cubicBezTo>
                    <a:cubicBezTo>
                      <a:pt x="6540" y="5347"/>
                      <a:pt x="6612" y="5325"/>
                      <a:pt x="6668" y="5276"/>
                    </a:cubicBezTo>
                    <a:cubicBezTo>
                      <a:pt x="6990" y="4990"/>
                      <a:pt x="7168" y="4574"/>
                      <a:pt x="7561" y="4371"/>
                    </a:cubicBezTo>
                    <a:cubicBezTo>
                      <a:pt x="7871" y="4217"/>
                      <a:pt x="7942" y="3836"/>
                      <a:pt x="8240" y="3657"/>
                    </a:cubicBezTo>
                    <a:cubicBezTo>
                      <a:pt x="8295" y="3629"/>
                      <a:pt x="8329" y="3566"/>
                      <a:pt x="8380" y="3566"/>
                    </a:cubicBezTo>
                    <a:cubicBezTo>
                      <a:pt x="8395" y="3566"/>
                      <a:pt x="8411" y="3572"/>
                      <a:pt x="8430" y="3586"/>
                    </a:cubicBezTo>
                    <a:cubicBezTo>
                      <a:pt x="8502" y="3645"/>
                      <a:pt x="8454" y="3716"/>
                      <a:pt x="8430" y="3776"/>
                    </a:cubicBezTo>
                    <a:cubicBezTo>
                      <a:pt x="8311" y="4121"/>
                      <a:pt x="8192" y="4478"/>
                      <a:pt x="8073" y="4824"/>
                    </a:cubicBezTo>
                    <a:cubicBezTo>
                      <a:pt x="7906" y="5276"/>
                      <a:pt x="7859" y="5741"/>
                      <a:pt x="7668" y="6181"/>
                    </a:cubicBezTo>
                    <a:cubicBezTo>
                      <a:pt x="7573" y="6395"/>
                      <a:pt x="7561" y="6633"/>
                      <a:pt x="7668" y="6872"/>
                    </a:cubicBezTo>
                    <a:cubicBezTo>
                      <a:pt x="7716" y="6979"/>
                      <a:pt x="7621" y="7169"/>
                      <a:pt x="7871" y="7181"/>
                    </a:cubicBezTo>
                    <a:cubicBezTo>
                      <a:pt x="8085" y="7181"/>
                      <a:pt x="8145" y="7062"/>
                      <a:pt x="8180" y="6895"/>
                    </a:cubicBezTo>
                    <a:cubicBezTo>
                      <a:pt x="8276" y="6538"/>
                      <a:pt x="8323" y="6169"/>
                      <a:pt x="8442" y="5824"/>
                    </a:cubicBezTo>
                    <a:cubicBezTo>
                      <a:pt x="8645" y="5300"/>
                      <a:pt x="8871" y="4776"/>
                      <a:pt x="8835" y="4193"/>
                    </a:cubicBezTo>
                    <a:cubicBezTo>
                      <a:pt x="8835" y="4169"/>
                      <a:pt x="8895" y="4133"/>
                      <a:pt x="8918" y="4109"/>
                    </a:cubicBezTo>
                    <a:cubicBezTo>
                      <a:pt x="9061" y="4026"/>
                      <a:pt x="9061" y="3883"/>
                      <a:pt x="9109" y="3740"/>
                    </a:cubicBezTo>
                    <a:cubicBezTo>
                      <a:pt x="9276" y="3276"/>
                      <a:pt x="9299" y="2776"/>
                      <a:pt x="9430" y="2288"/>
                    </a:cubicBezTo>
                    <a:cubicBezTo>
                      <a:pt x="9454" y="2204"/>
                      <a:pt x="9680" y="2121"/>
                      <a:pt x="9478" y="2014"/>
                    </a:cubicBezTo>
                    <a:cubicBezTo>
                      <a:pt x="9436" y="1991"/>
                      <a:pt x="9387" y="1980"/>
                      <a:pt x="9337" y="1980"/>
                    </a:cubicBezTo>
                    <a:cubicBezTo>
                      <a:pt x="9231" y="1980"/>
                      <a:pt x="9122" y="2028"/>
                      <a:pt x="9073" y="2109"/>
                    </a:cubicBezTo>
                    <a:cubicBezTo>
                      <a:pt x="8883" y="2454"/>
                      <a:pt x="8514" y="2621"/>
                      <a:pt x="8252" y="2883"/>
                    </a:cubicBezTo>
                    <a:cubicBezTo>
                      <a:pt x="7764" y="3359"/>
                      <a:pt x="7240" y="3824"/>
                      <a:pt x="6704" y="4312"/>
                    </a:cubicBezTo>
                    <a:cubicBezTo>
                      <a:pt x="6561" y="3824"/>
                      <a:pt x="6609" y="3335"/>
                      <a:pt x="6537" y="2859"/>
                    </a:cubicBezTo>
                    <a:cubicBezTo>
                      <a:pt x="6466" y="2419"/>
                      <a:pt x="6394" y="1978"/>
                      <a:pt x="6323" y="1538"/>
                    </a:cubicBezTo>
                    <a:cubicBezTo>
                      <a:pt x="6240" y="1073"/>
                      <a:pt x="6192" y="585"/>
                      <a:pt x="6013" y="133"/>
                    </a:cubicBezTo>
                    <a:cubicBezTo>
                      <a:pt x="5990" y="73"/>
                      <a:pt x="5978" y="14"/>
                      <a:pt x="5906" y="2"/>
                    </a:cubicBezTo>
                    <a:cubicBezTo>
                      <a:pt x="5898" y="1"/>
                      <a:pt x="5891" y="0"/>
                      <a:pt x="5884"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5" name="Google Shape;378;p20">
                <a:extLst>
                  <a:ext uri="{FF2B5EF4-FFF2-40B4-BE49-F238E27FC236}">
                    <a16:creationId xmlns:a16="http://schemas.microsoft.com/office/drawing/2014/main" xmlns="" id="{3AD11071-E397-426D-823D-8D174591CA36}"/>
                  </a:ext>
                </a:extLst>
              </p:cNvPr>
              <p:cNvSpPr/>
              <p:nvPr/>
            </p:nvSpPr>
            <p:spPr>
              <a:xfrm>
                <a:off x="3663015" y="2175778"/>
                <a:ext cx="222133" cy="121543"/>
              </a:xfrm>
              <a:custGeom>
                <a:avLst/>
                <a:gdLst/>
                <a:ahLst/>
                <a:cxnLst/>
                <a:rect l="l" t="t" r="r" b="b"/>
                <a:pathLst>
                  <a:path w="11216" h="6137" extrusionOk="0">
                    <a:moveTo>
                      <a:pt x="2329" y="543"/>
                    </a:moveTo>
                    <a:cubicBezTo>
                      <a:pt x="2369" y="543"/>
                      <a:pt x="2415" y="562"/>
                      <a:pt x="2465" y="575"/>
                    </a:cubicBezTo>
                    <a:cubicBezTo>
                      <a:pt x="2792" y="666"/>
                      <a:pt x="3105" y="833"/>
                      <a:pt x="3457" y="833"/>
                    </a:cubicBezTo>
                    <a:cubicBezTo>
                      <a:pt x="3567" y="833"/>
                      <a:pt x="3680" y="817"/>
                      <a:pt x="3798" y="777"/>
                    </a:cubicBezTo>
                    <a:cubicBezTo>
                      <a:pt x="3820" y="770"/>
                      <a:pt x="3843" y="767"/>
                      <a:pt x="3866" y="767"/>
                    </a:cubicBezTo>
                    <a:cubicBezTo>
                      <a:pt x="4046" y="767"/>
                      <a:pt x="4266" y="952"/>
                      <a:pt x="4477" y="1015"/>
                    </a:cubicBezTo>
                    <a:cubicBezTo>
                      <a:pt x="5298" y="1265"/>
                      <a:pt x="6108" y="1575"/>
                      <a:pt x="6930" y="1861"/>
                    </a:cubicBezTo>
                    <a:cubicBezTo>
                      <a:pt x="7406" y="2027"/>
                      <a:pt x="7906" y="2158"/>
                      <a:pt x="8394" y="2301"/>
                    </a:cubicBezTo>
                    <a:cubicBezTo>
                      <a:pt x="8763" y="2420"/>
                      <a:pt x="9108" y="2623"/>
                      <a:pt x="9501" y="2730"/>
                    </a:cubicBezTo>
                    <a:cubicBezTo>
                      <a:pt x="9680" y="2777"/>
                      <a:pt x="9870" y="2801"/>
                      <a:pt x="10061" y="2849"/>
                    </a:cubicBezTo>
                    <a:cubicBezTo>
                      <a:pt x="10335" y="2920"/>
                      <a:pt x="10251" y="3051"/>
                      <a:pt x="10192" y="3194"/>
                    </a:cubicBezTo>
                    <a:cubicBezTo>
                      <a:pt x="9966" y="3694"/>
                      <a:pt x="9620" y="4111"/>
                      <a:pt x="9359" y="4587"/>
                    </a:cubicBezTo>
                    <a:cubicBezTo>
                      <a:pt x="9239" y="4802"/>
                      <a:pt x="9180" y="5040"/>
                      <a:pt x="9013" y="5242"/>
                    </a:cubicBezTo>
                    <a:cubicBezTo>
                      <a:pt x="8902" y="5365"/>
                      <a:pt x="8801" y="5446"/>
                      <a:pt x="8632" y="5446"/>
                    </a:cubicBezTo>
                    <a:cubicBezTo>
                      <a:pt x="8620" y="5446"/>
                      <a:pt x="8609" y="5445"/>
                      <a:pt x="8597" y="5444"/>
                    </a:cubicBezTo>
                    <a:cubicBezTo>
                      <a:pt x="8108" y="5361"/>
                      <a:pt x="7608" y="5314"/>
                      <a:pt x="7120" y="5147"/>
                    </a:cubicBezTo>
                    <a:cubicBezTo>
                      <a:pt x="6334" y="4885"/>
                      <a:pt x="5549" y="4611"/>
                      <a:pt x="4763" y="4361"/>
                    </a:cubicBezTo>
                    <a:cubicBezTo>
                      <a:pt x="3989" y="4123"/>
                      <a:pt x="3251" y="3742"/>
                      <a:pt x="2489" y="3432"/>
                    </a:cubicBezTo>
                    <a:cubicBezTo>
                      <a:pt x="2262" y="3337"/>
                      <a:pt x="2215" y="3087"/>
                      <a:pt x="2036" y="2944"/>
                    </a:cubicBezTo>
                    <a:cubicBezTo>
                      <a:pt x="1786" y="2766"/>
                      <a:pt x="1596" y="2516"/>
                      <a:pt x="1298" y="2432"/>
                    </a:cubicBezTo>
                    <a:cubicBezTo>
                      <a:pt x="1072" y="2373"/>
                      <a:pt x="1143" y="2146"/>
                      <a:pt x="1084" y="2004"/>
                    </a:cubicBezTo>
                    <a:cubicBezTo>
                      <a:pt x="1036" y="1885"/>
                      <a:pt x="1250" y="1896"/>
                      <a:pt x="1310" y="1837"/>
                    </a:cubicBezTo>
                    <a:cubicBezTo>
                      <a:pt x="1596" y="1587"/>
                      <a:pt x="1989" y="1682"/>
                      <a:pt x="2286" y="1492"/>
                    </a:cubicBezTo>
                    <a:cubicBezTo>
                      <a:pt x="2548" y="1325"/>
                      <a:pt x="2596" y="992"/>
                      <a:pt x="2346" y="789"/>
                    </a:cubicBezTo>
                    <a:cubicBezTo>
                      <a:pt x="2274" y="730"/>
                      <a:pt x="2203" y="694"/>
                      <a:pt x="2239" y="611"/>
                    </a:cubicBezTo>
                    <a:cubicBezTo>
                      <a:pt x="2261" y="559"/>
                      <a:pt x="2292" y="543"/>
                      <a:pt x="2329" y="543"/>
                    </a:cubicBezTo>
                    <a:close/>
                    <a:moveTo>
                      <a:pt x="2109" y="0"/>
                    </a:moveTo>
                    <a:cubicBezTo>
                      <a:pt x="2059" y="0"/>
                      <a:pt x="2007" y="12"/>
                      <a:pt x="1953" y="39"/>
                    </a:cubicBezTo>
                    <a:cubicBezTo>
                      <a:pt x="1906" y="25"/>
                      <a:pt x="1864" y="19"/>
                      <a:pt x="1826" y="19"/>
                    </a:cubicBezTo>
                    <a:cubicBezTo>
                      <a:pt x="1670" y="19"/>
                      <a:pt x="1582" y="124"/>
                      <a:pt x="1524" y="230"/>
                    </a:cubicBezTo>
                    <a:cubicBezTo>
                      <a:pt x="1429" y="384"/>
                      <a:pt x="1500" y="551"/>
                      <a:pt x="1631" y="658"/>
                    </a:cubicBezTo>
                    <a:cubicBezTo>
                      <a:pt x="1929" y="908"/>
                      <a:pt x="1822" y="1099"/>
                      <a:pt x="1524" y="1194"/>
                    </a:cubicBezTo>
                    <a:cubicBezTo>
                      <a:pt x="1072" y="1349"/>
                      <a:pt x="679" y="1634"/>
                      <a:pt x="238" y="1825"/>
                    </a:cubicBezTo>
                    <a:cubicBezTo>
                      <a:pt x="48" y="1908"/>
                      <a:pt x="0" y="2051"/>
                      <a:pt x="107" y="2194"/>
                    </a:cubicBezTo>
                    <a:cubicBezTo>
                      <a:pt x="226" y="2385"/>
                      <a:pt x="381" y="2575"/>
                      <a:pt x="607" y="2658"/>
                    </a:cubicBezTo>
                    <a:cubicBezTo>
                      <a:pt x="953" y="2801"/>
                      <a:pt x="1191" y="3087"/>
                      <a:pt x="1500" y="3278"/>
                    </a:cubicBezTo>
                    <a:cubicBezTo>
                      <a:pt x="2036" y="3599"/>
                      <a:pt x="2370" y="4171"/>
                      <a:pt x="2953" y="4480"/>
                    </a:cubicBezTo>
                    <a:cubicBezTo>
                      <a:pt x="3370" y="4694"/>
                      <a:pt x="3810" y="4802"/>
                      <a:pt x="4239" y="4968"/>
                    </a:cubicBezTo>
                    <a:cubicBezTo>
                      <a:pt x="4644" y="5135"/>
                      <a:pt x="5132" y="5206"/>
                      <a:pt x="5537" y="5385"/>
                    </a:cubicBezTo>
                    <a:cubicBezTo>
                      <a:pt x="6049" y="5611"/>
                      <a:pt x="6572" y="5730"/>
                      <a:pt x="7096" y="5873"/>
                    </a:cubicBezTo>
                    <a:cubicBezTo>
                      <a:pt x="7404" y="5964"/>
                      <a:pt x="7723" y="6088"/>
                      <a:pt x="8031" y="6088"/>
                    </a:cubicBezTo>
                    <a:cubicBezTo>
                      <a:pt x="8045" y="6088"/>
                      <a:pt x="8059" y="6088"/>
                      <a:pt x="8073" y="6087"/>
                    </a:cubicBezTo>
                    <a:cubicBezTo>
                      <a:pt x="8088" y="6087"/>
                      <a:pt x="8103" y="6087"/>
                      <a:pt x="8118" y="6087"/>
                    </a:cubicBezTo>
                    <a:cubicBezTo>
                      <a:pt x="8323" y="6087"/>
                      <a:pt x="8532" y="6137"/>
                      <a:pt x="8724" y="6137"/>
                    </a:cubicBezTo>
                    <a:cubicBezTo>
                      <a:pt x="8809" y="6137"/>
                      <a:pt x="8890" y="6127"/>
                      <a:pt x="8966" y="6099"/>
                    </a:cubicBezTo>
                    <a:cubicBezTo>
                      <a:pt x="9466" y="5933"/>
                      <a:pt x="9740" y="5456"/>
                      <a:pt x="10049" y="5052"/>
                    </a:cubicBezTo>
                    <a:cubicBezTo>
                      <a:pt x="10359" y="4635"/>
                      <a:pt x="10454" y="4087"/>
                      <a:pt x="10799" y="3670"/>
                    </a:cubicBezTo>
                    <a:cubicBezTo>
                      <a:pt x="11216" y="3158"/>
                      <a:pt x="11085" y="2849"/>
                      <a:pt x="10525" y="2527"/>
                    </a:cubicBezTo>
                    <a:cubicBezTo>
                      <a:pt x="9990" y="2218"/>
                      <a:pt x="9406" y="2075"/>
                      <a:pt x="8835" y="1849"/>
                    </a:cubicBezTo>
                    <a:cubicBezTo>
                      <a:pt x="8708" y="1803"/>
                      <a:pt x="8638" y="1658"/>
                      <a:pt x="8473" y="1658"/>
                    </a:cubicBezTo>
                    <a:cubicBezTo>
                      <a:pt x="8467" y="1658"/>
                      <a:pt x="8460" y="1658"/>
                      <a:pt x="8454" y="1658"/>
                    </a:cubicBezTo>
                    <a:cubicBezTo>
                      <a:pt x="8435" y="1659"/>
                      <a:pt x="8417" y="1660"/>
                      <a:pt x="8399" y="1660"/>
                    </a:cubicBezTo>
                    <a:cubicBezTo>
                      <a:pt x="8054" y="1660"/>
                      <a:pt x="7757" y="1452"/>
                      <a:pt x="7418" y="1373"/>
                    </a:cubicBezTo>
                    <a:cubicBezTo>
                      <a:pt x="6977" y="1277"/>
                      <a:pt x="6561" y="1039"/>
                      <a:pt x="6132" y="884"/>
                    </a:cubicBezTo>
                    <a:cubicBezTo>
                      <a:pt x="5501" y="658"/>
                      <a:pt x="4822" y="551"/>
                      <a:pt x="4203" y="265"/>
                    </a:cubicBezTo>
                    <a:cubicBezTo>
                      <a:pt x="4045" y="193"/>
                      <a:pt x="3879" y="149"/>
                      <a:pt x="3717" y="149"/>
                    </a:cubicBezTo>
                    <a:cubicBezTo>
                      <a:pt x="3586" y="149"/>
                      <a:pt x="3456" y="178"/>
                      <a:pt x="3334" y="241"/>
                    </a:cubicBezTo>
                    <a:cubicBezTo>
                      <a:pt x="3247" y="290"/>
                      <a:pt x="3171" y="304"/>
                      <a:pt x="3095" y="304"/>
                    </a:cubicBezTo>
                    <a:cubicBezTo>
                      <a:pt x="3004" y="304"/>
                      <a:pt x="2914" y="284"/>
                      <a:pt x="2810" y="277"/>
                    </a:cubicBezTo>
                    <a:cubicBezTo>
                      <a:pt x="2536" y="248"/>
                      <a:pt x="2342" y="0"/>
                      <a:pt x="2109"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6" name="Google Shape;379;p20">
                <a:extLst>
                  <a:ext uri="{FF2B5EF4-FFF2-40B4-BE49-F238E27FC236}">
                    <a16:creationId xmlns:a16="http://schemas.microsoft.com/office/drawing/2014/main" xmlns="" id="{386C59BD-E344-455A-9E9B-491B2BBAE06E}"/>
                  </a:ext>
                </a:extLst>
              </p:cNvPr>
              <p:cNvSpPr/>
              <p:nvPr/>
            </p:nvSpPr>
            <p:spPr>
              <a:xfrm>
                <a:off x="3658756" y="2260765"/>
                <a:ext cx="61811" cy="62485"/>
              </a:xfrm>
              <a:custGeom>
                <a:avLst/>
                <a:gdLst/>
                <a:ahLst/>
                <a:cxnLst/>
                <a:rect l="l" t="t" r="r" b="b"/>
                <a:pathLst>
                  <a:path w="3121" h="3155" extrusionOk="0">
                    <a:moveTo>
                      <a:pt x="1001" y="725"/>
                    </a:moveTo>
                    <a:lnTo>
                      <a:pt x="1001" y="725"/>
                    </a:lnTo>
                    <a:cubicBezTo>
                      <a:pt x="1477" y="1070"/>
                      <a:pt x="1882" y="1332"/>
                      <a:pt x="2227" y="1630"/>
                    </a:cubicBezTo>
                    <a:cubicBezTo>
                      <a:pt x="2346" y="1725"/>
                      <a:pt x="2227" y="1892"/>
                      <a:pt x="2084" y="1975"/>
                    </a:cubicBezTo>
                    <a:cubicBezTo>
                      <a:pt x="1763" y="2166"/>
                      <a:pt x="1406" y="2261"/>
                      <a:pt x="1049" y="2332"/>
                    </a:cubicBezTo>
                    <a:cubicBezTo>
                      <a:pt x="1021" y="2338"/>
                      <a:pt x="998" y="2341"/>
                      <a:pt x="977" y="2341"/>
                    </a:cubicBezTo>
                    <a:cubicBezTo>
                      <a:pt x="832" y="2341"/>
                      <a:pt x="824" y="2208"/>
                      <a:pt x="834" y="2094"/>
                    </a:cubicBezTo>
                    <a:cubicBezTo>
                      <a:pt x="882" y="1820"/>
                      <a:pt x="918" y="1523"/>
                      <a:pt x="1025" y="1273"/>
                    </a:cubicBezTo>
                    <a:cubicBezTo>
                      <a:pt x="1084" y="1118"/>
                      <a:pt x="1061" y="999"/>
                      <a:pt x="1001" y="725"/>
                    </a:cubicBezTo>
                    <a:close/>
                    <a:moveTo>
                      <a:pt x="904" y="0"/>
                    </a:moveTo>
                    <a:cubicBezTo>
                      <a:pt x="760" y="0"/>
                      <a:pt x="639" y="98"/>
                      <a:pt x="656" y="165"/>
                    </a:cubicBezTo>
                    <a:cubicBezTo>
                      <a:pt x="715" y="570"/>
                      <a:pt x="513" y="903"/>
                      <a:pt x="430" y="1249"/>
                    </a:cubicBezTo>
                    <a:cubicBezTo>
                      <a:pt x="334" y="1642"/>
                      <a:pt x="406" y="2046"/>
                      <a:pt x="203" y="2416"/>
                    </a:cubicBezTo>
                    <a:cubicBezTo>
                      <a:pt x="1" y="2773"/>
                      <a:pt x="168" y="2987"/>
                      <a:pt x="572" y="3130"/>
                    </a:cubicBezTo>
                    <a:cubicBezTo>
                      <a:pt x="619" y="3148"/>
                      <a:pt x="660" y="3155"/>
                      <a:pt x="698" y="3155"/>
                    </a:cubicBezTo>
                    <a:cubicBezTo>
                      <a:pt x="786" y="3155"/>
                      <a:pt x="858" y="3116"/>
                      <a:pt x="941" y="3082"/>
                    </a:cubicBezTo>
                    <a:cubicBezTo>
                      <a:pt x="1442" y="2880"/>
                      <a:pt x="1918" y="2642"/>
                      <a:pt x="2454" y="2570"/>
                    </a:cubicBezTo>
                    <a:cubicBezTo>
                      <a:pt x="2787" y="2523"/>
                      <a:pt x="3073" y="2404"/>
                      <a:pt x="3108" y="2011"/>
                    </a:cubicBezTo>
                    <a:cubicBezTo>
                      <a:pt x="3120" y="1820"/>
                      <a:pt x="3049" y="1677"/>
                      <a:pt x="2906" y="1546"/>
                    </a:cubicBezTo>
                    <a:cubicBezTo>
                      <a:pt x="2323" y="1034"/>
                      <a:pt x="1715" y="522"/>
                      <a:pt x="1084" y="58"/>
                    </a:cubicBezTo>
                    <a:cubicBezTo>
                      <a:pt x="1026" y="17"/>
                      <a:pt x="963" y="0"/>
                      <a:pt x="904"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7" name="Google Shape;380;p20">
                <a:extLst>
                  <a:ext uri="{FF2B5EF4-FFF2-40B4-BE49-F238E27FC236}">
                    <a16:creationId xmlns:a16="http://schemas.microsoft.com/office/drawing/2014/main" xmlns="" id="{C95A132B-553A-4CC6-835F-35D53D0A251F}"/>
                  </a:ext>
                </a:extLst>
              </p:cNvPr>
              <p:cNvSpPr/>
              <p:nvPr/>
            </p:nvSpPr>
            <p:spPr>
              <a:xfrm>
                <a:off x="3670085" y="2345811"/>
                <a:ext cx="19825" cy="77339"/>
              </a:xfrm>
              <a:custGeom>
                <a:avLst/>
                <a:gdLst/>
                <a:ahLst/>
                <a:cxnLst/>
                <a:rect l="l" t="t" r="r" b="b"/>
                <a:pathLst>
                  <a:path w="1001" h="3905" extrusionOk="0">
                    <a:moveTo>
                      <a:pt x="311" y="0"/>
                    </a:moveTo>
                    <a:cubicBezTo>
                      <a:pt x="295" y="0"/>
                      <a:pt x="279" y="1"/>
                      <a:pt x="262" y="3"/>
                    </a:cubicBezTo>
                    <a:cubicBezTo>
                      <a:pt x="0" y="27"/>
                      <a:pt x="60" y="265"/>
                      <a:pt x="60" y="431"/>
                    </a:cubicBezTo>
                    <a:cubicBezTo>
                      <a:pt x="72" y="848"/>
                      <a:pt x="72" y="1277"/>
                      <a:pt x="108" y="1682"/>
                    </a:cubicBezTo>
                    <a:cubicBezTo>
                      <a:pt x="143" y="2289"/>
                      <a:pt x="203" y="2896"/>
                      <a:pt x="262" y="3503"/>
                    </a:cubicBezTo>
                    <a:cubicBezTo>
                      <a:pt x="286" y="3741"/>
                      <a:pt x="500" y="3848"/>
                      <a:pt x="667" y="3896"/>
                    </a:cubicBezTo>
                    <a:cubicBezTo>
                      <a:pt x="687" y="3902"/>
                      <a:pt x="705" y="3905"/>
                      <a:pt x="720" y="3905"/>
                    </a:cubicBezTo>
                    <a:cubicBezTo>
                      <a:pt x="857" y="3905"/>
                      <a:pt x="804" y="3683"/>
                      <a:pt x="858" y="3586"/>
                    </a:cubicBezTo>
                    <a:cubicBezTo>
                      <a:pt x="905" y="3503"/>
                      <a:pt x="941" y="3384"/>
                      <a:pt x="929" y="3289"/>
                    </a:cubicBezTo>
                    <a:cubicBezTo>
                      <a:pt x="858" y="2682"/>
                      <a:pt x="1001" y="2086"/>
                      <a:pt x="870" y="1479"/>
                    </a:cubicBezTo>
                    <a:cubicBezTo>
                      <a:pt x="834" y="1265"/>
                      <a:pt x="655" y="1027"/>
                      <a:pt x="786" y="777"/>
                    </a:cubicBezTo>
                    <a:cubicBezTo>
                      <a:pt x="905" y="610"/>
                      <a:pt x="834" y="455"/>
                      <a:pt x="762" y="312"/>
                    </a:cubicBezTo>
                    <a:cubicBezTo>
                      <a:pt x="674" y="136"/>
                      <a:pt x="514" y="0"/>
                      <a:pt x="311"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8" name="Google Shape;381;p20">
                <a:extLst>
                  <a:ext uri="{FF2B5EF4-FFF2-40B4-BE49-F238E27FC236}">
                    <a16:creationId xmlns:a16="http://schemas.microsoft.com/office/drawing/2014/main" xmlns="" id="{F09ACEA7-DBE0-4A17-BEDC-80D8E7683CAC}"/>
                  </a:ext>
                </a:extLst>
              </p:cNvPr>
              <p:cNvSpPr/>
              <p:nvPr/>
            </p:nvSpPr>
            <p:spPr>
              <a:xfrm>
                <a:off x="3596981" y="2333254"/>
                <a:ext cx="41293" cy="60702"/>
              </a:xfrm>
              <a:custGeom>
                <a:avLst/>
                <a:gdLst/>
                <a:ahLst/>
                <a:cxnLst/>
                <a:rect l="l" t="t" r="r" b="b"/>
                <a:pathLst>
                  <a:path w="2085" h="3065" extrusionOk="0">
                    <a:moveTo>
                      <a:pt x="1658" y="1"/>
                    </a:moveTo>
                    <a:cubicBezTo>
                      <a:pt x="1549" y="1"/>
                      <a:pt x="1415" y="114"/>
                      <a:pt x="1405" y="160"/>
                    </a:cubicBezTo>
                    <a:cubicBezTo>
                      <a:pt x="1227" y="625"/>
                      <a:pt x="810" y="934"/>
                      <a:pt x="691" y="1399"/>
                    </a:cubicBezTo>
                    <a:cubicBezTo>
                      <a:pt x="655" y="1530"/>
                      <a:pt x="584" y="1625"/>
                      <a:pt x="524" y="1732"/>
                    </a:cubicBezTo>
                    <a:cubicBezTo>
                      <a:pt x="381" y="1994"/>
                      <a:pt x="155" y="2232"/>
                      <a:pt x="120" y="2554"/>
                    </a:cubicBezTo>
                    <a:cubicBezTo>
                      <a:pt x="96" y="2756"/>
                      <a:pt x="0" y="3006"/>
                      <a:pt x="250" y="3054"/>
                    </a:cubicBezTo>
                    <a:cubicBezTo>
                      <a:pt x="286" y="3061"/>
                      <a:pt x="323" y="3065"/>
                      <a:pt x="360" y="3065"/>
                    </a:cubicBezTo>
                    <a:cubicBezTo>
                      <a:pt x="564" y="3065"/>
                      <a:pt x="785" y="2957"/>
                      <a:pt x="846" y="2756"/>
                    </a:cubicBezTo>
                    <a:cubicBezTo>
                      <a:pt x="1012" y="2244"/>
                      <a:pt x="1382" y="1839"/>
                      <a:pt x="1584" y="1351"/>
                    </a:cubicBezTo>
                    <a:cubicBezTo>
                      <a:pt x="1715" y="1042"/>
                      <a:pt x="2084" y="863"/>
                      <a:pt x="2025" y="482"/>
                    </a:cubicBezTo>
                    <a:cubicBezTo>
                      <a:pt x="2072" y="220"/>
                      <a:pt x="1870" y="125"/>
                      <a:pt x="1739" y="30"/>
                    </a:cubicBezTo>
                    <a:cubicBezTo>
                      <a:pt x="1716" y="9"/>
                      <a:pt x="1688" y="1"/>
                      <a:pt x="1658"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9" name="Google Shape;382;p20">
                <a:extLst>
                  <a:ext uri="{FF2B5EF4-FFF2-40B4-BE49-F238E27FC236}">
                    <a16:creationId xmlns:a16="http://schemas.microsoft.com/office/drawing/2014/main" xmlns="" id="{5EE64298-DE17-47A4-8419-81EC11E0691B}"/>
                  </a:ext>
                </a:extLst>
              </p:cNvPr>
              <p:cNvSpPr/>
              <p:nvPr/>
            </p:nvSpPr>
            <p:spPr>
              <a:xfrm>
                <a:off x="3755212" y="2109764"/>
                <a:ext cx="45769" cy="49612"/>
              </a:xfrm>
              <a:custGeom>
                <a:avLst/>
                <a:gdLst/>
                <a:ahLst/>
                <a:cxnLst/>
                <a:rect l="l" t="t" r="r" b="b"/>
                <a:pathLst>
                  <a:path w="2311" h="2505" extrusionOk="0">
                    <a:moveTo>
                      <a:pt x="2090" y="0"/>
                    </a:moveTo>
                    <a:cubicBezTo>
                      <a:pt x="2039" y="0"/>
                      <a:pt x="1985" y="17"/>
                      <a:pt x="1917" y="62"/>
                    </a:cubicBezTo>
                    <a:cubicBezTo>
                      <a:pt x="1227" y="550"/>
                      <a:pt x="774" y="1277"/>
                      <a:pt x="167" y="1848"/>
                    </a:cubicBezTo>
                    <a:cubicBezTo>
                      <a:pt x="120" y="1884"/>
                      <a:pt x="132" y="1991"/>
                      <a:pt x="96" y="2062"/>
                    </a:cubicBezTo>
                    <a:cubicBezTo>
                      <a:pt x="1" y="2241"/>
                      <a:pt x="1" y="2431"/>
                      <a:pt x="215" y="2479"/>
                    </a:cubicBezTo>
                    <a:cubicBezTo>
                      <a:pt x="264" y="2494"/>
                      <a:pt x="318" y="2504"/>
                      <a:pt x="373" y="2504"/>
                    </a:cubicBezTo>
                    <a:cubicBezTo>
                      <a:pt x="493" y="2504"/>
                      <a:pt x="614" y="2456"/>
                      <a:pt x="679" y="2300"/>
                    </a:cubicBezTo>
                    <a:cubicBezTo>
                      <a:pt x="727" y="2170"/>
                      <a:pt x="763" y="2015"/>
                      <a:pt x="870" y="1955"/>
                    </a:cubicBezTo>
                    <a:cubicBezTo>
                      <a:pt x="1382" y="1634"/>
                      <a:pt x="1632" y="1074"/>
                      <a:pt x="2072" y="681"/>
                    </a:cubicBezTo>
                    <a:cubicBezTo>
                      <a:pt x="2179" y="586"/>
                      <a:pt x="2275" y="419"/>
                      <a:pt x="2239" y="229"/>
                    </a:cubicBezTo>
                    <a:cubicBezTo>
                      <a:pt x="2215" y="157"/>
                      <a:pt x="2310" y="50"/>
                      <a:pt x="2179" y="15"/>
                    </a:cubicBezTo>
                    <a:cubicBezTo>
                      <a:pt x="2149" y="6"/>
                      <a:pt x="2120" y="0"/>
                      <a:pt x="2090"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0" name="Google Shape;383;p20">
                <a:extLst>
                  <a:ext uri="{FF2B5EF4-FFF2-40B4-BE49-F238E27FC236}">
                    <a16:creationId xmlns:a16="http://schemas.microsoft.com/office/drawing/2014/main" xmlns="" id="{7CCDA57D-A641-437E-9B4D-99D745AD6867}"/>
                  </a:ext>
                </a:extLst>
              </p:cNvPr>
              <p:cNvSpPr/>
              <p:nvPr/>
            </p:nvSpPr>
            <p:spPr>
              <a:xfrm>
                <a:off x="3729979" y="2328996"/>
                <a:ext cx="33035" cy="50701"/>
              </a:xfrm>
              <a:custGeom>
                <a:avLst/>
                <a:gdLst/>
                <a:ahLst/>
                <a:cxnLst/>
                <a:rect l="l" t="t" r="r" b="b"/>
                <a:pathLst>
                  <a:path w="1668" h="2560" extrusionOk="0">
                    <a:moveTo>
                      <a:pt x="263" y="0"/>
                    </a:moveTo>
                    <a:cubicBezTo>
                      <a:pt x="240" y="0"/>
                      <a:pt x="216" y="6"/>
                      <a:pt x="191" y="18"/>
                    </a:cubicBezTo>
                    <a:cubicBezTo>
                      <a:pt x="60" y="78"/>
                      <a:pt x="1" y="221"/>
                      <a:pt x="60" y="352"/>
                    </a:cubicBezTo>
                    <a:cubicBezTo>
                      <a:pt x="12" y="483"/>
                      <a:pt x="36" y="578"/>
                      <a:pt x="96" y="673"/>
                    </a:cubicBezTo>
                    <a:cubicBezTo>
                      <a:pt x="417" y="1221"/>
                      <a:pt x="703" y="1780"/>
                      <a:pt x="1084" y="2292"/>
                    </a:cubicBezTo>
                    <a:cubicBezTo>
                      <a:pt x="1161" y="2399"/>
                      <a:pt x="1238" y="2560"/>
                      <a:pt x="1373" y="2560"/>
                    </a:cubicBezTo>
                    <a:cubicBezTo>
                      <a:pt x="1404" y="2560"/>
                      <a:pt x="1439" y="2551"/>
                      <a:pt x="1477" y="2531"/>
                    </a:cubicBezTo>
                    <a:cubicBezTo>
                      <a:pt x="1667" y="2435"/>
                      <a:pt x="1656" y="2185"/>
                      <a:pt x="1596" y="2030"/>
                    </a:cubicBezTo>
                    <a:cubicBezTo>
                      <a:pt x="1334" y="1352"/>
                      <a:pt x="989" y="733"/>
                      <a:pt x="501" y="197"/>
                    </a:cubicBezTo>
                    <a:cubicBezTo>
                      <a:pt x="442" y="119"/>
                      <a:pt x="367" y="0"/>
                      <a:pt x="263"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1" name="Google Shape;384;p20">
                <a:extLst>
                  <a:ext uri="{FF2B5EF4-FFF2-40B4-BE49-F238E27FC236}">
                    <a16:creationId xmlns:a16="http://schemas.microsoft.com/office/drawing/2014/main" xmlns="" id="{27334E8E-45F4-4E1A-96EA-A0BC16301D80}"/>
                  </a:ext>
                </a:extLst>
              </p:cNvPr>
              <p:cNvSpPr/>
              <p:nvPr/>
            </p:nvSpPr>
            <p:spPr>
              <a:xfrm>
                <a:off x="3524828" y="2134086"/>
                <a:ext cx="40105" cy="48126"/>
              </a:xfrm>
              <a:custGeom>
                <a:avLst/>
                <a:gdLst/>
                <a:ahLst/>
                <a:cxnLst/>
                <a:rect l="l" t="t" r="r" b="b"/>
                <a:pathLst>
                  <a:path w="2025" h="2430" extrusionOk="0">
                    <a:moveTo>
                      <a:pt x="0" y="1"/>
                    </a:moveTo>
                    <a:lnTo>
                      <a:pt x="0" y="1"/>
                    </a:lnTo>
                    <a:cubicBezTo>
                      <a:pt x="274" y="1013"/>
                      <a:pt x="941" y="1632"/>
                      <a:pt x="1524" y="2323"/>
                    </a:cubicBezTo>
                    <a:cubicBezTo>
                      <a:pt x="1580" y="2392"/>
                      <a:pt x="1635" y="2429"/>
                      <a:pt x="1702" y="2429"/>
                    </a:cubicBezTo>
                    <a:cubicBezTo>
                      <a:pt x="1751" y="2429"/>
                      <a:pt x="1805" y="2410"/>
                      <a:pt x="1869" y="2370"/>
                    </a:cubicBezTo>
                    <a:cubicBezTo>
                      <a:pt x="2024" y="2287"/>
                      <a:pt x="2000" y="2156"/>
                      <a:pt x="1953" y="2049"/>
                    </a:cubicBezTo>
                    <a:cubicBezTo>
                      <a:pt x="1846" y="1787"/>
                      <a:pt x="1607" y="1596"/>
                      <a:pt x="1465" y="1382"/>
                    </a:cubicBezTo>
                    <a:cubicBezTo>
                      <a:pt x="1084" y="822"/>
                      <a:pt x="524" y="501"/>
                      <a:pt x="0"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77" name="Group 76">
              <a:extLst>
                <a:ext uri="{FF2B5EF4-FFF2-40B4-BE49-F238E27FC236}">
                  <a16:creationId xmlns:a16="http://schemas.microsoft.com/office/drawing/2014/main" xmlns="" id="{658C9E28-6517-42DD-AC3A-9E4A7E15C0A9}"/>
                </a:ext>
              </a:extLst>
            </p:cNvPr>
            <p:cNvGrpSpPr/>
            <p:nvPr/>
          </p:nvGrpSpPr>
          <p:grpSpPr>
            <a:xfrm>
              <a:off x="3173268" y="2393645"/>
              <a:ext cx="2088000" cy="4931409"/>
              <a:chOff x="1026051" y="2091616"/>
              <a:chExt cx="2088000" cy="4931409"/>
            </a:xfrm>
          </p:grpSpPr>
          <p:pic>
            <p:nvPicPr>
              <p:cNvPr id="79" name="Graphic 104">
                <a:extLst>
                  <a:ext uri="{FF2B5EF4-FFF2-40B4-BE49-F238E27FC236}">
                    <a16:creationId xmlns:a16="http://schemas.microsoft.com/office/drawing/2014/main" xmlns="" id="{BCE5280E-2BEB-49E5-AE76-09D35935CD7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26051" y="2982088"/>
                <a:ext cx="2088000" cy="4040937"/>
              </a:xfrm>
              <a:prstGeom prst="rect">
                <a:avLst/>
              </a:prstGeom>
            </p:spPr>
          </p:pic>
          <p:pic>
            <p:nvPicPr>
              <p:cNvPr id="80" name="Graphic 99">
                <a:extLst>
                  <a:ext uri="{FF2B5EF4-FFF2-40B4-BE49-F238E27FC236}">
                    <a16:creationId xmlns:a16="http://schemas.microsoft.com/office/drawing/2014/main" xmlns="" id="{10404D06-3919-46CC-B38E-B6A6D6C877C5}"/>
                  </a:ext>
                </a:extLst>
              </p:cNvPr>
              <p:cNvPicPr>
                <a:picLocks/>
              </p:cNvPicPr>
              <p:nvPr/>
            </p:nvPicPr>
            <p:blipFill>
              <a:blip r:embed="rId8">
                <a:extLst>
                  <a:ext uri="{28A0092B-C50C-407E-A947-70E740481C1C}">
                    <a14:useLocalDpi xmlns:a14="http://schemas.microsoft.com/office/drawing/2010/main" val="0"/>
                  </a:ext>
                </a:extLst>
              </a:blip>
              <a:srcRect/>
              <a:stretch/>
            </p:blipFill>
            <p:spPr>
              <a:xfrm>
                <a:off x="1188721" y="2230558"/>
                <a:ext cx="1818000" cy="417600"/>
              </a:xfrm>
              <a:prstGeom prst="rect">
                <a:avLst/>
              </a:prstGeom>
            </p:spPr>
          </p:pic>
          <p:pic>
            <p:nvPicPr>
              <p:cNvPr id="81" name="Graphic 106">
                <a:extLst>
                  <a:ext uri="{FF2B5EF4-FFF2-40B4-BE49-F238E27FC236}">
                    <a16:creationId xmlns:a16="http://schemas.microsoft.com/office/drawing/2014/main" xmlns="" id="{7A56AE57-0937-4389-AB8B-9AAB26E10B2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32785" y="2091616"/>
                <a:ext cx="1874532" cy="799892"/>
              </a:xfrm>
              <a:prstGeom prst="rect">
                <a:avLst/>
              </a:prstGeom>
            </p:spPr>
          </p:pic>
          <p:sp>
            <p:nvSpPr>
              <p:cNvPr id="82" name="TextBox 81">
                <a:extLst>
                  <a:ext uri="{FF2B5EF4-FFF2-40B4-BE49-F238E27FC236}">
                    <a16:creationId xmlns:a16="http://schemas.microsoft.com/office/drawing/2014/main" xmlns="" id="{39D9AC7A-4FCE-4DC8-B8A7-5C2EA5ED4B47}"/>
                  </a:ext>
                </a:extLst>
              </p:cNvPr>
              <p:cNvSpPr txBox="1"/>
              <p:nvPr/>
            </p:nvSpPr>
            <p:spPr>
              <a:xfrm>
                <a:off x="1337282" y="2288893"/>
                <a:ext cx="1446230" cy="450616"/>
              </a:xfrm>
              <a:prstGeom prst="rect">
                <a:avLst/>
              </a:prstGeom>
              <a:noFill/>
            </p:spPr>
            <p:txBody>
              <a:bodyPr wrap="none" rtlCol="0">
                <a:spAutoFit/>
              </a:bodyPr>
              <a:lstStyle/>
              <a:p>
                <a:pPr algn="ctr" rtl="1"/>
                <a:r>
                  <a:rPr lang="en-GB" sz="1400">
                    <a:solidFill>
                      <a:schemeClr val="bg1"/>
                    </a:solidFill>
                    <a:latin typeface="Lato" panose="020F0502020204030203" pitchFamily="34" charset="0"/>
                  </a:rPr>
                  <a:t>WEAKNESSES</a:t>
                </a:r>
              </a:p>
            </p:txBody>
          </p:sp>
        </p:grpSp>
        <p:sp>
          <p:nvSpPr>
            <p:cNvPr id="78" name="TextBox 77">
              <a:extLst>
                <a:ext uri="{FF2B5EF4-FFF2-40B4-BE49-F238E27FC236}">
                  <a16:creationId xmlns:a16="http://schemas.microsoft.com/office/drawing/2014/main" xmlns="" id="{B0A987CB-37BA-449D-AF46-66E11824070C}"/>
                </a:ext>
              </a:extLst>
            </p:cNvPr>
            <p:cNvSpPr txBox="1"/>
            <p:nvPr/>
          </p:nvSpPr>
          <p:spPr>
            <a:xfrm>
              <a:off x="3467674" y="3684952"/>
              <a:ext cx="1525254" cy="3337560"/>
            </a:xfrm>
            <a:prstGeom prst="rect">
              <a:avLst/>
            </a:prstGeom>
            <a:noFill/>
          </p:spPr>
          <p:txBody>
            <a:bodyPr wrap="square" lIns="0" rIns="0" rtlCol="0" anchor="ctr">
              <a:noAutofit/>
            </a:bodyPr>
            <a:lstStyle/>
            <a:p>
              <a:pPr marL="285750" indent="-285750">
                <a:buFont typeface="Wingdings" pitchFamily="2" charset="2"/>
                <a:buChar char="§"/>
              </a:pPr>
              <a:r>
                <a:rPr lang="en-US" sz="1600" dirty="0"/>
                <a:t>application </a:t>
              </a:r>
              <a:r>
                <a:rPr lang="en-US" sz="1600" dirty="0" smtClean="0"/>
                <a:t>accuracy</a:t>
              </a:r>
            </a:p>
            <a:p>
              <a:pPr marL="285750" indent="-285750">
                <a:buFont typeface="Wingdings" pitchFamily="2" charset="2"/>
                <a:buChar char="§"/>
              </a:pPr>
              <a:r>
                <a:rPr lang="en-US" sz="1600" dirty="0"/>
                <a:t>Limited </a:t>
              </a:r>
              <a:r>
                <a:rPr lang="en-US" sz="1600" dirty="0" smtClean="0"/>
                <a:t>database</a:t>
              </a:r>
            </a:p>
            <a:p>
              <a:pPr marL="285750" lvl="0" indent="-285750">
                <a:buFont typeface="Wingdings" pitchFamily="2" charset="2"/>
                <a:buChar char="§"/>
              </a:pPr>
              <a:r>
                <a:rPr lang="en-US" sz="1600" dirty="0"/>
                <a:t>Less reliable if voice changes in time of distress</a:t>
              </a:r>
              <a:r>
                <a:rPr lang="en-US" sz="1600" dirty="0" smtClean="0"/>
                <a:t>.</a:t>
              </a:r>
              <a:endParaRPr lang="en-US" sz="1600" dirty="0"/>
            </a:p>
            <a:p>
              <a:pPr marL="285750" indent="-285750">
                <a:buFont typeface="Wingdings" pitchFamily="2" charset="2"/>
                <a:buChar char="§"/>
              </a:pPr>
              <a:endParaRPr lang="sr-Latn-RS" sz="1600" b="0" i="0" dirty="0">
                <a:solidFill>
                  <a:srgbClr val="333333"/>
                </a:solidFill>
                <a:effectLst/>
                <a:latin typeface="Lato" panose="020F0502020204030203" pitchFamily="34" charset="0"/>
              </a:endParaRPr>
            </a:p>
          </p:txBody>
        </p:sp>
      </p:grpSp>
      <p:grpSp>
        <p:nvGrpSpPr>
          <p:cNvPr id="92" name="Group 91">
            <a:extLst>
              <a:ext uri="{FF2B5EF4-FFF2-40B4-BE49-F238E27FC236}">
                <a16:creationId xmlns:a16="http://schemas.microsoft.com/office/drawing/2014/main" xmlns="" id="{0285AF6F-3E5F-4391-80DD-A9C891BF784F}"/>
              </a:ext>
            </a:extLst>
          </p:cNvPr>
          <p:cNvGrpSpPr/>
          <p:nvPr/>
        </p:nvGrpSpPr>
        <p:grpSpPr>
          <a:xfrm>
            <a:off x="4562550" y="285752"/>
            <a:ext cx="2296800" cy="4680313"/>
            <a:chOff x="5430543" y="1661876"/>
            <a:chExt cx="2088000" cy="5663178"/>
          </a:xfrm>
        </p:grpSpPr>
        <p:grpSp>
          <p:nvGrpSpPr>
            <p:cNvPr id="93" name="Google Shape;365;p20">
              <a:extLst>
                <a:ext uri="{FF2B5EF4-FFF2-40B4-BE49-F238E27FC236}">
                  <a16:creationId xmlns:a16="http://schemas.microsoft.com/office/drawing/2014/main" xmlns="" id="{C851E452-E1A8-4BD0-B5CD-E22518B6E482}"/>
                </a:ext>
              </a:extLst>
            </p:cNvPr>
            <p:cNvGrpSpPr/>
            <p:nvPr/>
          </p:nvGrpSpPr>
          <p:grpSpPr>
            <a:xfrm>
              <a:off x="6106127" y="1661876"/>
              <a:ext cx="665995" cy="716184"/>
              <a:chOff x="5295950" y="1928936"/>
              <a:chExt cx="368113" cy="496873"/>
            </a:xfrm>
            <a:solidFill>
              <a:srgbClr val="CB3600"/>
            </a:solidFill>
          </p:grpSpPr>
          <p:sp>
            <p:nvSpPr>
              <p:cNvPr id="99" name="Google Shape;366;p20">
                <a:extLst>
                  <a:ext uri="{FF2B5EF4-FFF2-40B4-BE49-F238E27FC236}">
                    <a16:creationId xmlns:a16="http://schemas.microsoft.com/office/drawing/2014/main" xmlns="" id="{1D83B5FF-EC8E-4436-900A-B0A5F8294444}"/>
                  </a:ext>
                </a:extLst>
              </p:cNvPr>
              <p:cNvSpPr/>
              <p:nvPr/>
            </p:nvSpPr>
            <p:spPr>
              <a:xfrm>
                <a:off x="5333206" y="2030977"/>
                <a:ext cx="266239" cy="394832"/>
              </a:xfrm>
              <a:custGeom>
                <a:avLst/>
                <a:gdLst/>
                <a:ahLst/>
                <a:cxnLst/>
                <a:rect l="l" t="t" r="r" b="b"/>
                <a:pathLst>
                  <a:path w="13443" h="19936" extrusionOk="0">
                    <a:moveTo>
                      <a:pt x="7484" y="7280"/>
                    </a:moveTo>
                    <a:cubicBezTo>
                      <a:pt x="7609" y="7280"/>
                      <a:pt x="7706" y="7374"/>
                      <a:pt x="7830" y="7374"/>
                    </a:cubicBezTo>
                    <a:cubicBezTo>
                      <a:pt x="7836" y="7374"/>
                      <a:pt x="7841" y="7374"/>
                      <a:pt x="7847" y="7374"/>
                    </a:cubicBezTo>
                    <a:cubicBezTo>
                      <a:pt x="7849" y="7373"/>
                      <a:pt x="7851" y="7373"/>
                      <a:pt x="7853" y="7373"/>
                    </a:cubicBezTo>
                    <a:cubicBezTo>
                      <a:pt x="7905" y="7373"/>
                      <a:pt x="7881" y="7529"/>
                      <a:pt x="7847" y="7529"/>
                    </a:cubicBezTo>
                    <a:cubicBezTo>
                      <a:pt x="7573" y="7529"/>
                      <a:pt x="7620" y="7731"/>
                      <a:pt x="7656" y="7862"/>
                    </a:cubicBezTo>
                    <a:cubicBezTo>
                      <a:pt x="7740" y="8291"/>
                      <a:pt x="7644" y="8695"/>
                      <a:pt x="7585" y="9112"/>
                    </a:cubicBezTo>
                    <a:cubicBezTo>
                      <a:pt x="7573" y="9207"/>
                      <a:pt x="7609" y="9315"/>
                      <a:pt x="7632" y="9446"/>
                    </a:cubicBezTo>
                    <a:cubicBezTo>
                      <a:pt x="7632" y="10481"/>
                      <a:pt x="7585" y="11553"/>
                      <a:pt x="7656" y="12613"/>
                    </a:cubicBezTo>
                    <a:cubicBezTo>
                      <a:pt x="7680" y="12946"/>
                      <a:pt x="7787" y="13303"/>
                      <a:pt x="7787" y="13672"/>
                    </a:cubicBezTo>
                    <a:cubicBezTo>
                      <a:pt x="7787" y="13815"/>
                      <a:pt x="7811" y="13970"/>
                      <a:pt x="7609" y="14006"/>
                    </a:cubicBezTo>
                    <a:cubicBezTo>
                      <a:pt x="7586" y="14009"/>
                      <a:pt x="7565" y="14011"/>
                      <a:pt x="7546" y="14011"/>
                    </a:cubicBezTo>
                    <a:cubicBezTo>
                      <a:pt x="7426" y="14011"/>
                      <a:pt x="7376" y="13944"/>
                      <a:pt x="7335" y="13779"/>
                    </a:cubicBezTo>
                    <a:cubicBezTo>
                      <a:pt x="7204" y="13220"/>
                      <a:pt x="7049" y="12672"/>
                      <a:pt x="6835" y="12136"/>
                    </a:cubicBezTo>
                    <a:cubicBezTo>
                      <a:pt x="6537" y="11398"/>
                      <a:pt x="6239" y="10648"/>
                      <a:pt x="5954" y="9910"/>
                    </a:cubicBezTo>
                    <a:cubicBezTo>
                      <a:pt x="5763" y="9446"/>
                      <a:pt x="5370" y="9100"/>
                      <a:pt x="5311" y="8588"/>
                    </a:cubicBezTo>
                    <a:cubicBezTo>
                      <a:pt x="5299" y="8541"/>
                      <a:pt x="5251" y="8505"/>
                      <a:pt x="5227" y="8445"/>
                    </a:cubicBezTo>
                    <a:cubicBezTo>
                      <a:pt x="5156" y="8291"/>
                      <a:pt x="4799" y="8243"/>
                      <a:pt x="4918" y="8112"/>
                    </a:cubicBezTo>
                    <a:cubicBezTo>
                      <a:pt x="5061" y="7969"/>
                      <a:pt x="5311" y="7862"/>
                      <a:pt x="5585" y="7826"/>
                    </a:cubicBezTo>
                    <a:cubicBezTo>
                      <a:pt x="6180" y="7743"/>
                      <a:pt x="6799" y="7648"/>
                      <a:pt x="7335" y="7326"/>
                    </a:cubicBezTo>
                    <a:cubicBezTo>
                      <a:pt x="7390" y="7292"/>
                      <a:pt x="7439" y="7280"/>
                      <a:pt x="7484" y="7280"/>
                    </a:cubicBezTo>
                    <a:close/>
                    <a:moveTo>
                      <a:pt x="7090" y="750"/>
                    </a:moveTo>
                    <a:cubicBezTo>
                      <a:pt x="7697" y="750"/>
                      <a:pt x="8306" y="781"/>
                      <a:pt x="8871" y="1016"/>
                    </a:cubicBezTo>
                    <a:cubicBezTo>
                      <a:pt x="9585" y="1326"/>
                      <a:pt x="10287" y="1683"/>
                      <a:pt x="10740" y="2445"/>
                    </a:cubicBezTo>
                    <a:cubicBezTo>
                      <a:pt x="11026" y="2909"/>
                      <a:pt x="11490" y="3314"/>
                      <a:pt x="11716" y="3814"/>
                    </a:cubicBezTo>
                    <a:cubicBezTo>
                      <a:pt x="11954" y="4326"/>
                      <a:pt x="12419" y="4766"/>
                      <a:pt x="12312" y="5397"/>
                    </a:cubicBezTo>
                    <a:cubicBezTo>
                      <a:pt x="12312" y="5421"/>
                      <a:pt x="12323" y="5457"/>
                      <a:pt x="12335" y="5469"/>
                    </a:cubicBezTo>
                    <a:cubicBezTo>
                      <a:pt x="12621" y="5826"/>
                      <a:pt x="12621" y="6195"/>
                      <a:pt x="12502" y="6624"/>
                    </a:cubicBezTo>
                    <a:cubicBezTo>
                      <a:pt x="12490" y="6695"/>
                      <a:pt x="12395" y="7005"/>
                      <a:pt x="12621" y="7148"/>
                    </a:cubicBezTo>
                    <a:cubicBezTo>
                      <a:pt x="12693" y="7195"/>
                      <a:pt x="12526" y="7136"/>
                      <a:pt x="12502" y="7231"/>
                    </a:cubicBezTo>
                    <a:cubicBezTo>
                      <a:pt x="12407" y="7529"/>
                      <a:pt x="12383" y="7838"/>
                      <a:pt x="12335" y="8124"/>
                    </a:cubicBezTo>
                    <a:cubicBezTo>
                      <a:pt x="12300" y="8338"/>
                      <a:pt x="12192" y="8600"/>
                      <a:pt x="12288" y="8862"/>
                    </a:cubicBezTo>
                    <a:cubicBezTo>
                      <a:pt x="12395" y="9172"/>
                      <a:pt x="12204" y="9446"/>
                      <a:pt x="12085" y="9707"/>
                    </a:cubicBezTo>
                    <a:cubicBezTo>
                      <a:pt x="11978" y="10005"/>
                      <a:pt x="11859" y="10303"/>
                      <a:pt x="11788" y="10589"/>
                    </a:cubicBezTo>
                    <a:cubicBezTo>
                      <a:pt x="11657" y="11160"/>
                      <a:pt x="11359" y="11660"/>
                      <a:pt x="11169" y="12208"/>
                    </a:cubicBezTo>
                    <a:cubicBezTo>
                      <a:pt x="11133" y="12315"/>
                      <a:pt x="11061" y="12422"/>
                      <a:pt x="10930" y="12458"/>
                    </a:cubicBezTo>
                    <a:cubicBezTo>
                      <a:pt x="10799" y="12505"/>
                      <a:pt x="10740" y="12636"/>
                      <a:pt x="10740" y="12744"/>
                    </a:cubicBezTo>
                    <a:cubicBezTo>
                      <a:pt x="10740" y="13244"/>
                      <a:pt x="10359" y="13410"/>
                      <a:pt x="10002" y="13494"/>
                    </a:cubicBezTo>
                    <a:cubicBezTo>
                      <a:pt x="9668" y="13589"/>
                      <a:pt x="9323" y="13494"/>
                      <a:pt x="8954" y="13684"/>
                    </a:cubicBezTo>
                    <a:cubicBezTo>
                      <a:pt x="8906" y="13709"/>
                      <a:pt x="8864" y="13720"/>
                      <a:pt x="8829" y="13720"/>
                    </a:cubicBezTo>
                    <a:cubicBezTo>
                      <a:pt x="8631" y="13720"/>
                      <a:pt x="8624" y="13368"/>
                      <a:pt x="8573" y="13196"/>
                    </a:cubicBezTo>
                    <a:cubicBezTo>
                      <a:pt x="8394" y="12625"/>
                      <a:pt x="8537" y="12017"/>
                      <a:pt x="8382" y="11434"/>
                    </a:cubicBezTo>
                    <a:cubicBezTo>
                      <a:pt x="8371" y="11362"/>
                      <a:pt x="8430" y="11112"/>
                      <a:pt x="8418" y="10958"/>
                    </a:cubicBezTo>
                    <a:cubicBezTo>
                      <a:pt x="8359" y="10339"/>
                      <a:pt x="8454" y="9719"/>
                      <a:pt x="8466" y="9112"/>
                    </a:cubicBezTo>
                    <a:cubicBezTo>
                      <a:pt x="8478" y="8636"/>
                      <a:pt x="8561" y="8183"/>
                      <a:pt x="8633" y="7719"/>
                    </a:cubicBezTo>
                    <a:cubicBezTo>
                      <a:pt x="8704" y="7302"/>
                      <a:pt x="8680" y="6910"/>
                      <a:pt x="8502" y="6529"/>
                    </a:cubicBezTo>
                    <a:cubicBezTo>
                      <a:pt x="8442" y="6409"/>
                      <a:pt x="8359" y="6398"/>
                      <a:pt x="8275" y="6398"/>
                    </a:cubicBezTo>
                    <a:cubicBezTo>
                      <a:pt x="7847" y="6398"/>
                      <a:pt x="7442" y="6409"/>
                      <a:pt x="7025" y="6659"/>
                    </a:cubicBezTo>
                    <a:cubicBezTo>
                      <a:pt x="6811" y="6790"/>
                      <a:pt x="6489" y="6910"/>
                      <a:pt x="6180" y="6910"/>
                    </a:cubicBezTo>
                    <a:cubicBezTo>
                      <a:pt x="5620" y="6910"/>
                      <a:pt x="5132" y="7171"/>
                      <a:pt x="4596" y="7291"/>
                    </a:cubicBezTo>
                    <a:cubicBezTo>
                      <a:pt x="3858" y="7457"/>
                      <a:pt x="3775" y="8076"/>
                      <a:pt x="4370" y="8612"/>
                    </a:cubicBezTo>
                    <a:cubicBezTo>
                      <a:pt x="4787" y="8981"/>
                      <a:pt x="4953" y="9481"/>
                      <a:pt x="5192" y="9958"/>
                    </a:cubicBezTo>
                    <a:cubicBezTo>
                      <a:pt x="5465" y="10541"/>
                      <a:pt x="5763" y="11112"/>
                      <a:pt x="5989" y="11708"/>
                    </a:cubicBezTo>
                    <a:cubicBezTo>
                      <a:pt x="6251" y="12410"/>
                      <a:pt x="6454" y="13125"/>
                      <a:pt x="6656" y="13851"/>
                    </a:cubicBezTo>
                    <a:cubicBezTo>
                      <a:pt x="6706" y="14041"/>
                      <a:pt x="6731" y="14283"/>
                      <a:pt x="6467" y="14283"/>
                    </a:cubicBezTo>
                    <a:cubicBezTo>
                      <a:pt x="6418" y="14283"/>
                      <a:pt x="6358" y="14274"/>
                      <a:pt x="6287" y="14256"/>
                    </a:cubicBezTo>
                    <a:cubicBezTo>
                      <a:pt x="5966" y="14363"/>
                      <a:pt x="5561" y="14303"/>
                      <a:pt x="5323" y="14672"/>
                    </a:cubicBezTo>
                    <a:cubicBezTo>
                      <a:pt x="5288" y="14722"/>
                      <a:pt x="5262" y="14740"/>
                      <a:pt x="5239" y="14740"/>
                    </a:cubicBezTo>
                    <a:cubicBezTo>
                      <a:pt x="5206" y="14740"/>
                      <a:pt x="5179" y="14702"/>
                      <a:pt x="5144" y="14660"/>
                    </a:cubicBezTo>
                    <a:cubicBezTo>
                      <a:pt x="4632" y="14006"/>
                      <a:pt x="3918" y="13565"/>
                      <a:pt x="3334" y="12970"/>
                    </a:cubicBezTo>
                    <a:cubicBezTo>
                      <a:pt x="2822" y="12446"/>
                      <a:pt x="2322" y="11886"/>
                      <a:pt x="1870" y="11315"/>
                    </a:cubicBezTo>
                    <a:cubicBezTo>
                      <a:pt x="1501" y="10827"/>
                      <a:pt x="1286" y="10196"/>
                      <a:pt x="1084" y="9600"/>
                    </a:cubicBezTo>
                    <a:cubicBezTo>
                      <a:pt x="679" y="8410"/>
                      <a:pt x="596" y="7171"/>
                      <a:pt x="786" y="5957"/>
                    </a:cubicBezTo>
                    <a:cubicBezTo>
                      <a:pt x="917" y="5124"/>
                      <a:pt x="1143" y="4278"/>
                      <a:pt x="1679" y="3516"/>
                    </a:cubicBezTo>
                    <a:cubicBezTo>
                      <a:pt x="2025" y="3028"/>
                      <a:pt x="2417" y="2588"/>
                      <a:pt x="2810" y="2171"/>
                    </a:cubicBezTo>
                    <a:cubicBezTo>
                      <a:pt x="3168" y="1814"/>
                      <a:pt x="3656" y="1528"/>
                      <a:pt x="4168" y="1314"/>
                    </a:cubicBezTo>
                    <a:cubicBezTo>
                      <a:pt x="4668" y="1087"/>
                      <a:pt x="5192" y="945"/>
                      <a:pt x="5704" y="802"/>
                    </a:cubicBezTo>
                    <a:cubicBezTo>
                      <a:pt x="5865" y="759"/>
                      <a:pt x="6045" y="753"/>
                      <a:pt x="6217" y="753"/>
                    </a:cubicBezTo>
                    <a:cubicBezTo>
                      <a:pt x="6286" y="753"/>
                      <a:pt x="6353" y="754"/>
                      <a:pt x="6418" y="754"/>
                    </a:cubicBezTo>
                    <a:cubicBezTo>
                      <a:pt x="6640" y="754"/>
                      <a:pt x="6865" y="750"/>
                      <a:pt x="7090" y="750"/>
                    </a:cubicBezTo>
                    <a:close/>
                    <a:moveTo>
                      <a:pt x="10091" y="14095"/>
                    </a:moveTo>
                    <a:cubicBezTo>
                      <a:pt x="10273" y="14095"/>
                      <a:pt x="10381" y="14205"/>
                      <a:pt x="10442" y="14399"/>
                    </a:cubicBezTo>
                    <a:cubicBezTo>
                      <a:pt x="10490" y="14577"/>
                      <a:pt x="10538" y="14791"/>
                      <a:pt x="10442" y="14994"/>
                    </a:cubicBezTo>
                    <a:cubicBezTo>
                      <a:pt x="10704" y="15470"/>
                      <a:pt x="10692" y="16006"/>
                      <a:pt x="10799" y="16518"/>
                    </a:cubicBezTo>
                    <a:cubicBezTo>
                      <a:pt x="10823" y="16673"/>
                      <a:pt x="10668" y="16673"/>
                      <a:pt x="10573" y="16673"/>
                    </a:cubicBezTo>
                    <a:cubicBezTo>
                      <a:pt x="9954" y="16673"/>
                      <a:pt x="9347" y="16827"/>
                      <a:pt x="8775" y="17018"/>
                    </a:cubicBezTo>
                    <a:cubicBezTo>
                      <a:pt x="8097" y="17220"/>
                      <a:pt x="7406" y="17327"/>
                      <a:pt x="6739" y="17566"/>
                    </a:cubicBezTo>
                    <a:cubicBezTo>
                      <a:pt x="6476" y="17655"/>
                      <a:pt x="6280" y="17704"/>
                      <a:pt x="6132" y="17704"/>
                    </a:cubicBezTo>
                    <a:cubicBezTo>
                      <a:pt x="5807" y="17704"/>
                      <a:pt x="5721" y="17462"/>
                      <a:pt x="5680" y="16863"/>
                    </a:cubicBezTo>
                    <a:cubicBezTo>
                      <a:pt x="5668" y="16661"/>
                      <a:pt x="5715" y="16542"/>
                      <a:pt x="5954" y="16494"/>
                    </a:cubicBezTo>
                    <a:cubicBezTo>
                      <a:pt x="6489" y="16387"/>
                      <a:pt x="7049" y="16327"/>
                      <a:pt x="7573" y="16149"/>
                    </a:cubicBezTo>
                    <a:cubicBezTo>
                      <a:pt x="8204" y="15934"/>
                      <a:pt x="8871" y="15863"/>
                      <a:pt x="9478" y="15565"/>
                    </a:cubicBezTo>
                    <a:cubicBezTo>
                      <a:pt x="9609" y="15506"/>
                      <a:pt x="9740" y="15422"/>
                      <a:pt x="9906" y="15399"/>
                    </a:cubicBezTo>
                    <a:cubicBezTo>
                      <a:pt x="10121" y="15363"/>
                      <a:pt x="10335" y="15256"/>
                      <a:pt x="10418" y="15018"/>
                    </a:cubicBezTo>
                    <a:cubicBezTo>
                      <a:pt x="10109" y="15018"/>
                      <a:pt x="9811" y="15089"/>
                      <a:pt x="9502" y="15125"/>
                    </a:cubicBezTo>
                    <a:cubicBezTo>
                      <a:pt x="8561" y="15268"/>
                      <a:pt x="7656" y="15589"/>
                      <a:pt x="6763" y="15875"/>
                    </a:cubicBezTo>
                    <a:cubicBezTo>
                      <a:pt x="6394" y="15982"/>
                      <a:pt x="5942" y="15815"/>
                      <a:pt x="5656" y="16184"/>
                    </a:cubicBezTo>
                    <a:cubicBezTo>
                      <a:pt x="5442" y="15875"/>
                      <a:pt x="5454" y="15553"/>
                      <a:pt x="5430" y="15220"/>
                    </a:cubicBezTo>
                    <a:cubicBezTo>
                      <a:pt x="5406" y="15053"/>
                      <a:pt x="5537" y="15018"/>
                      <a:pt x="5656" y="15018"/>
                    </a:cubicBezTo>
                    <a:cubicBezTo>
                      <a:pt x="6454" y="15006"/>
                      <a:pt x="7216" y="14768"/>
                      <a:pt x="8001" y="14625"/>
                    </a:cubicBezTo>
                    <a:cubicBezTo>
                      <a:pt x="8644" y="14506"/>
                      <a:pt x="9264" y="14339"/>
                      <a:pt x="9871" y="14137"/>
                    </a:cubicBezTo>
                    <a:cubicBezTo>
                      <a:pt x="9954" y="14109"/>
                      <a:pt x="10027" y="14095"/>
                      <a:pt x="10091" y="14095"/>
                    </a:cubicBezTo>
                    <a:close/>
                    <a:moveTo>
                      <a:pt x="10792" y="17049"/>
                    </a:moveTo>
                    <a:cubicBezTo>
                      <a:pt x="10936" y="17049"/>
                      <a:pt x="11044" y="17261"/>
                      <a:pt x="11204" y="17280"/>
                    </a:cubicBezTo>
                    <a:cubicBezTo>
                      <a:pt x="11335" y="17304"/>
                      <a:pt x="11169" y="17542"/>
                      <a:pt x="11073" y="17578"/>
                    </a:cubicBezTo>
                    <a:cubicBezTo>
                      <a:pt x="10668" y="17744"/>
                      <a:pt x="10490" y="18149"/>
                      <a:pt x="10192" y="18423"/>
                    </a:cubicBezTo>
                    <a:cubicBezTo>
                      <a:pt x="9692" y="18863"/>
                      <a:pt x="9121" y="19125"/>
                      <a:pt x="8692" y="19209"/>
                    </a:cubicBezTo>
                    <a:cubicBezTo>
                      <a:pt x="8381" y="19225"/>
                      <a:pt x="8112" y="19246"/>
                      <a:pt x="7870" y="19246"/>
                    </a:cubicBezTo>
                    <a:cubicBezTo>
                      <a:pt x="7584" y="19246"/>
                      <a:pt x="7335" y="19217"/>
                      <a:pt x="7097" y="19113"/>
                    </a:cubicBezTo>
                    <a:cubicBezTo>
                      <a:pt x="6716" y="18959"/>
                      <a:pt x="6251" y="18923"/>
                      <a:pt x="6049" y="18482"/>
                    </a:cubicBezTo>
                    <a:cubicBezTo>
                      <a:pt x="6025" y="18411"/>
                      <a:pt x="5930" y="18363"/>
                      <a:pt x="5989" y="18268"/>
                    </a:cubicBezTo>
                    <a:cubicBezTo>
                      <a:pt x="6012" y="18230"/>
                      <a:pt x="6034" y="18216"/>
                      <a:pt x="6054" y="18216"/>
                    </a:cubicBezTo>
                    <a:cubicBezTo>
                      <a:pt x="6099" y="18216"/>
                      <a:pt x="6139" y="18279"/>
                      <a:pt x="6180" y="18304"/>
                    </a:cubicBezTo>
                    <a:cubicBezTo>
                      <a:pt x="6221" y="18327"/>
                      <a:pt x="6260" y="18336"/>
                      <a:pt x="6299" y="18336"/>
                    </a:cubicBezTo>
                    <a:cubicBezTo>
                      <a:pt x="6417" y="18336"/>
                      <a:pt x="6527" y="18250"/>
                      <a:pt x="6644" y="18232"/>
                    </a:cubicBezTo>
                    <a:cubicBezTo>
                      <a:pt x="7406" y="18113"/>
                      <a:pt x="8180" y="18018"/>
                      <a:pt x="8906" y="17792"/>
                    </a:cubicBezTo>
                    <a:cubicBezTo>
                      <a:pt x="9502" y="17601"/>
                      <a:pt x="10168" y="17542"/>
                      <a:pt x="10668" y="17101"/>
                    </a:cubicBezTo>
                    <a:cubicBezTo>
                      <a:pt x="10713" y="17064"/>
                      <a:pt x="10754" y="17049"/>
                      <a:pt x="10792" y="17049"/>
                    </a:cubicBezTo>
                    <a:close/>
                    <a:moveTo>
                      <a:pt x="6759" y="0"/>
                    </a:moveTo>
                    <a:cubicBezTo>
                      <a:pt x="6403" y="0"/>
                      <a:pt x="6043" y="27"/>
                      <a:pt x="5692" y="111"/>
                    </a:cubicBezTo>
                    <a:cubicBezTo>
                      <a:pt x="5108" y="242"/>
                      <a:pt x="4453" y="183"/>
                      <a:pt x="3965" y="659"/>
                    </a:cubicBezTo>
                    <a:cubicBezTo>
                      <a:pt x="3930" y="694"/>
                      <a:pt x="3870" y="694"/>
                      <a:pt x="3810" y="706"/>
                    </a:cubicBezTo>
                    <a:cubicBezTo>
                      <a:pt x="3275" y="837"/>
                      <a:pt x="2894" y="1218"/>
                      <a:pt x="2465" y="1540"/>
                    </a:cubicBezTo>
                    <a:cubicBezTo>
                      <a:pt x="2132" y="1790"/>
                      <a:pt x="1953" y="2171"/>
                      <a:pt x="1655" y="2457"/>
                    </a:cubicBezTo>
                    <a:cubicBezTo>
                      <a:pt x="1310" y="2778"/>
                      <a:pt x="1084" y="3183"/>
                      <a:pt x="870" y="3600"/>
                    </a:cubicBezTo>
                    <a:cubicBezTo>
                      <a:pt x="679" y="4004"/>
                      <a:pt x="560" y="4397"/>
                      <a:pt x="429" y="4814"/>
                    </a:cubicBezTo>
                    <a:cubicBezTo>
                      <a:pt x="203" y="5576"/>
                      <a:pt x="0" y="6338"/>
                      <a:pt x="12" y="7148"/>
                    </a:cubicBezTo>
                    <a:cubicBezTo>
                      <a:pt x="24" y="7624"/>
                      <a:pt x="179" y="8100"/>
                      <a:pt x="84" y="8588"/>
                    </a:cubicBezTo>
                    <a:cubicBezTo>
                      <a:pt x="60" y="8648"/>
                      <a:pt x="131" y="8731"/>
                      <a:pt x="167" y="8791"/>
                    </a:cubicBezTo>
                    <a:cubicBezTo>
                      <a:pt x="251" y="8934"/>
                      <a:pt x="322" y="9053"/>
                      <a:pt x="310" y="9231"/>
                    </a:cubicBezTo>
                    <a:cubicBezTo>
                      <a:pt x="298" y="9981"/>
                      <a:pt x="691" y="10612"/>
                      <a:pt x="977" y="11255"/>
                    </a:cubicBezTo>
                    <a:cubicBezTo>
                      <a:pt x="1382" y="12148"/>
                      <a:pt x="2096" y="12815"/>
                      <a:pt x="2798" y="13482"/>
                    </a:cubicBezTo>
                    <a:cubicBezTo>
                      <a:pt x="3084" y="13768"/>
                      <a:pt x="3465" y="13934"/>
                      <a:pt x="3656" y="14279"/>
                    </a:cubicBezTo>
                    <a:cubicBezTo>
                      <a:pt x="3810" y="14541"/>
                      <a:pt x="4001" y="14732"/>
                      <a:pt x="4251" y="14875"/>
                    </a:cubicBezTo>
                    <a:cubicBezTo>
                      <a:pt x="4453" y="14982"/>
                      <a:pt x="4632" y="15137"/>
                      <a:pt x="4703" y="15363"/>
                    </a:cubicBezTo>
                    <a:cubicBezTo>
                      <a:pt x="4858" y="15803"/>
                      <a:pt x="4870" y="16268"/>
                      <a:pt x="4906" y="16744"/>
                    </a:cubicBezTo>
                    <a:cubicBezTo>
                      <a:pt x="4739" y="16946"/>
                      <a:pt x="5144" y="16923"/>
                      <a:pt x="5073" y="17018"/>
                    </a:cubicBezTo>
                    <a:cubicBezTo>
                      <a:pt x="4882" y="17304"/>
                      <a:pt x="5120" y="17542"/>
                      <a:pt x="5096" y="17816"/>
                    </a:cubicBezTo>
                    <a:cubicBezTo>
                      <a:pt x="5061" y="18316"/>
                      <a:pt x="5287" y="18828"/>
                      <a:pt x="5656" y="19149"/>
                    </a:cubicBezTo>
                    <a:cubicBezTo>
                      <a:pt x="6401" y="19780"/>
                      <a:pt x="7356" y="19936"/>
                      <a:pt x="8298" y="19936"/>
                    </a:cubicBezTo>
                    <a:cubicBezTo>
                      <a:pt x="8334" y="19936"/>
                      <a:pt x="8370" y="19935"/>
                      <a:pt x="8406" y="19935"/>
                    </a:cubicBezTo>
                    <a:cubicBezTo>
                      <a:pt x="8990" y="19935"/>
                      <a:pt x="9573" y="19709"/>
                      <a:pt x="10121" y="19471"/>
                    </a:cubicBezTo>
                    <a:cubicBezTo>
                      <a:pt x="10252" y="19411"/>
                      <a:pt x="10347" y="19328"/>
                      <a:pt x="10430" y="19221"/>
                    </a:cubicBezTo>
                    <a:cubicBezTo>
                      <a:pt x="10621" y="18982"/>
                      <a:pt x="10847" y="18768"/>
                      <a:pt x="11085" y="18566"/>
                    </a:cubicBezTo>
                    <a:cubicBezTo>
                      <a:pt x="11323" y="18363"/>
                      <a:pt x="11609" y="18113"/>
                      <a:pt x="11609" y="17804"/>
                    </a:cubicBezTo>
                    <a:cubicBezTo>
                      <a:pt x="11609" y="17232"/>
                      <a:pt x="11514" y="16649"/>
                      <a:pt x="11442" y="16077"/>
                    </a:cubicBezTo>
                    <a:cubicBezTo>
                      <a:pt x="11430" y="15934"/>
                      <a:pt x="11514" y="15792"/>
                      <a:pt x="11371" y="15637"/>
                    </a:cubicBezTo>
                    <a:cubicBezTo>
                      <a:pt x="11204" y="15446"/>
                      <a:pt x="11454" y="15065"/>
                      <a:pt x="11121" y="14899"/>
                    </a:cubicBezTo>
                    <a:cubicBezTo>
                      <a:pt x="11300" y="14660"/>
                      <a:pt x="11145" y="14375"/>
                      <a:pt x="11085" y="14232"/>
                    </a:cubicBezTo>
                    <a:cubicBezTo>
                      <a:pt x="10907" y="13851"/>
                      <a:pt x="10954" y="13648"/>
                      <a:pt x="11240" y="13375"/>
                    </a:cubicBezTo>
                    <a:cubicBezTo>
                      <a:pt x="11681" y="12958"/>
                      <a:pt x="11907" y="12422"/>
                      <a:pt x="12133" y="11863"/>
                    </a:cubicBezTo>
                    <a:cubicBezTo>
                      <a:pt x="12454" y="11065"/>
                      <a:pt x="12859" y="10291"/>
                      <a:pt x="13002" y="9422"/>
                    </a:cubicBezTo>
                    <a:cubicBezTo>
                      <a:pt x="13145" y="8469"/>
                      <a:pt x="13443" y="7552"/>
                      <a:pt x="13395" y="6564"/>
                    </a:cubicBezTo>
                    <a:cubicBezTo>
                      <a:pt x="13371" y="6076"/>
                      <a:pt x="13312" y="5600"/>
                      <a:pt x="13264" y="5112"/>
                    </a:cubicBezTo>
                    <a:cubicBezTo>
                      <a:pt x="13216" y="4671"/>
                      <a:pt x="12954" y="4314"/>
                      <a:pt x="12788" y="3945"/>
                    </a:cubicBezTo>
                    <a:cubicBezTo>
                      <a:pt x="12597" y="3552"/>
                      <a:pt x="12466" y="3088"/>
                      <a:pt x="12038" y="2766"/>
                    </a:cubicBezTo>
                    <a:cubicBezTo>
                      <a:pt x="11633" y="2457"/>
                      <a:pt x="11454" y="1909"/>
                      <a:pt x="11038" y="1552"/>
                    </a:cubicBezTo>
                    <a:cubicBezTo>
                      <a:pt x="10740" y="1302"/>
                      <a:pt x="10442" y="1052"/>
                      <a:pt x="10133" y="814"/>
                    </a:cubicBezTo>
                    <a:cubicBezTo>
                      <a:pt x="9359" y="171"/>
                      <a:pt x="8406" y="99"/>
                      <a:pt x="7490" y="28"/>
                    </a:cubicBezTo>
                    <a:cubicBezTo>
                      <a:pt x="7251" y="13"/>
                      <a:pt x="7006" y="0"/>
                      <a:pt x="6759"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367;p20">
                <a:extLst>
                  <a:ext uri="{FF2B5EF4-FFF2-40B4-BE49-F238E27FC236}">
                    <a16:creationId xmlns:a16="http://schemas.microsoft.com/office/drawing/2014/main" xmlns="" id="{A20A3E25-9557-4EC5-A1A3-EB1EFF553F11}"/>
                  </a:ext>
                </a:extLst>
              </p:cNvPr>
              <p:cNvSpPr/>
              <p:nvPr/>
            </p:nvSpPr>
            <p:spPr>
              <a:xfrm>
                <a:off x="5431305" y="1928936"/>
                <a:ext cx="22182" cy="77655"/>
              </a:xfrm>
              <a:custGeom>
                <a:avLst/>
                <a:gdLst/>
                <a:ahLst/>
                <a:cxnLst/>
                <a:rect l="l" t="t" r="r" b="b"/>
                <a:pathLst>
                  <a:path w="1120" h="3921" extrusionOk="0">
                    <a:moveTo>
                      <a:pt x="215" y="1"/>
                    </a:moveTo>
                    <a:cubicBezTo>
                      <a:pt x="143" y="96"/>
                      <a:pt x="0" y="167"/>
                      <a:pt x="36" y="322"/>
                    </a:cubicBezTo>
                    <a:cubicBezTo>
                      <a:pt x="72" y="453"/>
                      <a:pt x="12" y="572"/>
                      <a:pt x="24" y="715"/>
                    </a:cubicBezTo>
                    <a:cubicBezTo>
                      <a:pt x="84" y="1251"/>
                      <a:pt x="120" y="1798"/>
                      <a:pt x="167" y="2287"/>
                    </a:cubicBezTo>
                    <a:cubicBezTo>
                      <a:pt x="167" y="2882"/>
                      <a:pt x="334" y="3382"/>
                      <a:pt x="608" y="3834"/>
                    </a:cubicBezTo>
                    <a:cubicBezTo>
                      <a:pt x="645" y="3887"/>
                      <a:pt x="725" y="3920"/>
                      <a:pt x="782" y="3920"/>
                    </a:cubicBezTo>
                    <a:cubicBezTo>
                      <a:pt x="816" y="3920"/>
                      <a:pt x="841" y="3909"/>
                      <a:pt x="846" y="3882"/>
                    </a:cubicBezTo>
                    <a:cubicBezTo>
                      <a:pt x="870" y="3668"/>
                      <a:pt x="1120" y="3572"/>
                      <a:pt x="1060" y="3322"/>
                    </a:cubicBezTo>
                    <a:cubicBezTo>
                      <a:pt x="822" y="2346"/>
                      <a:pt x="834" y="1346"/>
                      <a:pt x="608" y="370"/>
                    </a:cubicBezTo>
                    <a:cubicBezTo>
                      <a:pt x="548" y="108"/>
                      <a:pt x="262" y="203"/>
                      <a:pt x="215"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1" name="Google Shape;368;p20">
                <a:extLst>
                  <a:ext uri="{FF2B5EF4-FFF2-40B4-BE49-F238E27FC236}">
                    <a16:creationId xmlns:a16="http://schemas.microsoft.com/office/drawing/2014/main" xmlns="" id="{6455717D-5AB8-4F53-933D-8254F1A0F34F}"/>
                  </a:ext>
                </a:extLst>
              </p:cNvPr>
              <p:cNvSpPr/>
              <p:nvPr/>
            </p:nvSpPr>
            <p:spPr>
              <a:xfrm>
                <a:off x="5325897" y="2293979"/>
                <a:ext cx="37986" cy="70050"/>
              </a:xfrm>
              <a:custGeom>
                <a:avLst/>
                <a:gdLst/>
                <a:ahLst/>
                <a:cxnLst/>
                <a:rect l="l" t="t" r="r" b="b"/>
                <a:pathLst>
                  <a:path w="1918" h="3537" extrusionOk="0">
                    <a:moveTo>
                      <a:pt x="1536" y="0"/>
                    </a:moveTo>
                    <a:cubicBezTo>
                      <a:pt x="1120" y="155"/>
                      <a:pt x="965" y="548"/>
                      <a:pt x="810" y="858"/>
                    </a:cubicBezTo>
                    <a:cubicBezTo>
                      <a:pt x="643" y="1203"/>
                      <a:pt x="465" y="1572"/>
                      <a:pt x="346" y="1953"/>
                    </a:cubicBezTo>
                    <a:cubicBezTo>
                      <a:pt x="227" y="2322"/>
                      <a:pt x="119" y="2703"/>
                      <a:pt x="36" y="3096"/>
                    </a:cubicBezTo>
                    <a:cubicBezTo>
                      <a:pt x="0" y="3263"/>
                      <a:pt x="72" y="3453"/>
                      <a:pt x="227" y="3525"/>
                    </a:cubicBezTo>
                    <a:cubicBezTo>
                      <a:pt x="246" y="3533"/>
                      <a:pt x="266" y="3536"/>
                      <a:pt x="285" y="3536"/>
                    </a:cubicBezTo>
                    <a:cubicBezTo>
                      <a:pt x="406" y="3536"/>
                      <a:pt x="514" y="3392"/>
                      <a:pt x="524" y="3310"/>
                    </a:cubicBezTo>
                    <a:cubicBezTo>
                      <a:pt x="572" y="3025"/>
                      <a:pt x="822" y="2870"/>
                      <a:pt x="870" y="2572"/>
                    </a:cubicBezTo>
                    <a:cubicBezTo>
                      <a:pt x="917" y="2274"/>
                      <a:pt x="1072" y="1965"/>
                      <a:pt x="1227" y="1703"/>
                    </a:cubicBezTo>
                    <a:cubicBezTo>
                      <a:pt x="1536" y="1155"/>
                      <a:pt x="1917" y="655"/>
                      <a:pt x="1536"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2" name="Google Shape;369;p20">
                <a:extLst>
                  <a:ext uri="{FF2B5EF4-FFF2-40B4-BE49-F238E27FC236}">
                    <a16:creationId xmlns:a16="http://schemas.microsoft.com/office/drawing/2014/main" xmlns="" id="{4C3342B4-61DF-44D0-90B4-6639D9FC28A5}"/>
                  </a:ext>
                </a:extLst>
              </p:cNvPr>
              <p:cNvSpPr/>
              <p:nvPr/>
            </p:nvSpPr>
            <p:spPr>
              <a:xfrm>
                <a:off x="5589773" y="2267420"/>
                <a:ext cx="46463" cy="59989"/>
              </a:xfrm>
              <a:custGeom>
                <a:avLst/>
                <a:gdLst/>
                <a:ahLst/>
                <a:cxnLst/>
                <a:rect l="l" t="t" r="r" b="b"/>
                <a:pathLst>
                  <a:path w="2346" h="3029" extrusionOk="0">
                    <a:moveTo>
                      <a:pt x="457" y="1"/>
                    </a:moveTo>
                    <a:cubicBezTo>
                      <a:pt x="359" y="1"/>
                      <a:pt x="244" y="41"/>
                      <a:pt x="167" y="127"/>
                    </a:cubicBezTo>
                    <a:cubicBezTo>
                      <a:pt x="0" y="306"/>
                      <a:pt x="179" y="436"/>
                      <a:pt x="227" y="591"/>
                    </a:cubicBezTo>
                    <a:cubicBezTo>
                      <a:pt x="608" y="1520"/>
                      <a:pt x="1358" y="2175"/>
                      <a:pt x="1941" y="2949"/>
                    </a:cubicBezTo>
                    <a:cubicBezTo>
                      <a:pt x="1984" y="3008"/>
                      <a:pt x="2028" y="3029"/>
                      <a:pt x="2067" y="3029"/>
                    </a:cubicBezTo>
                    <a:cubicBezTo>
                      <a:pt x="2148" y="3029"/>
                      <a:pt x="2215" y="2941"/>
                      <a:pt x="2239" y="2901"/>
                    </a:cubicBezTo>
                    <a:cubicBezTo>
                      <a:pt x="2346" y="2722"/>
                      <a:pt x="2108" y="2532"/>
                      <a:pt x="2203" y="2330"/>
                    </a:cubicBezTo>
                    <a:cubicBezTo>
                      <a:pt x="1965" y="2246"/>
                      <a:pt x="1965" y="1996"/>
                      <a:pt x="1894" y="1830"/>
                    </a:cubicBezTo>
                    <a:cubicBezTo>
                      <a:pt x="1810" y="1639"/>
                      <a:pt x="1703" y="1460"/>
                      <a:pt x="1608" y="1282"/>
                    </a:cubicBezTo>
                    <a:cubicBezTo>
                      <a:pt x="1501" y="1091"/>
                      <a:pt x="1239" y="996"/>
                      <a:pt x="1143" y="722"/>
                    </a:cubicBezTo>
                    <a:cubicBezTo>
                      <a:pt x="1096" y="579"/>
                      <a:pt x="1024" y="377"/>
                      <a:pt x="893" y="234"/>
                    </a:cubicBezTo>
                    <a:cubicBezTo>
                      <a:pt x="834" y="317"/>
                      <a:pt x="893" y="425"/>
                      <a:pt x="751" y="484"/>
                    </a:cubicBezTo>
                    <a:cubicBezTo>
                      <a:pt x="739" y="270"/>
                      <a:pt x="739" y="55"/>
                      <a:pt x="524" y="8"/>
                    </a:cubicBezTo>
                    <a:cubicBezTo>
                      <a:pt x="503" y="3"/>
                      <a:pt x="480" y="1"/>
                      <a:pt x="457"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3" name="Google Shape;370;p20">
                <a:extLst>
                  <a:ext uri="{FF2B5EF4-FFF2-40B4-BE49-F238E27FC236}">
                    <a16:creationId xmlns:a16="http://schemas.microsoft.com/office/drawing/2014/main" xmlns="" id="{71BA113A-C309-42A8-9CE1-6C9892BD4A94}"/>
                  </a:ext>
                </a:extLst>
              </p:cNvPr>
              <p:cNvSpPr/>
              <p:nvPr/>
            </p:nvSpPr>
            <p:spPr>
              <a:xfrm>
                <a:off x="5376125" y="1970232"/>
                <a:ext cx="37273" cy="50681"/>
              </a:xfrm>
              <a:custGeom>
                <a:avLst/>
                <a:gdLst/>
                <a:ahLst/>
                <a:cxnLst/>
                <a:rect l="l" t="t" r="r" b="b"/>
                <a:pathLst>
                  <a:path w="1882" h="2559" extrusionOk="0">
                    <a:moveTo>
                      <a:pt x="324" y="1"/>
                    </a:moveTo>
                    <a:cubicBezTo>
                      <a:pt x="289" y="1"/>
                      <a:pt x="246" y="17"/>
                      <a:pt x="191" y="59"/>
                    </a:cubicBezTo>
                    <a:cubicBezTo>
                      <a:pt x="0" y="202"/>
                      <a:pt x="131" y="368"/>
                      <a:pt x="167" y="547"/>
                    </a:cubicBezTo>
                    <a:cubicBezTo>
                      <a:pt x="298" y="1106"/>
                      <a:pt x="620" y="1571"/>
                      <a:pt x="905" y="2035"/>
                    </a:cubicBezTo>
                    <a:cubicBezTo>
                      <a:pt x="1060" y="2273"/>
                      <a:pt x="1227" y="2523"/>
                      <a:pt x="1465" y="2559"/>
                    </a:cubicBezTo>
                    <a:cubicBezTo>
                      <a:pt x="1846" y="2559"/>
                      <a:pt x="1882" y="2499"/>
                      <a:pt x="1751" y="2226"/>
                    </a:cubicBezTo>
                    <a:cubicBezTo>
                      <a:pt x="1632" y="1999"/>
                      <a:pt x="1560" y="1749"/>
                      <a:pt x="1453" y="1523"/>
                    </a:cubicBezTo>
                    <a:cubicBezTo>
                      <a:pt x="1358" y="1345"/>
                      <a:pt x="1179" y="1345"/>
                      <a:pt x="1132" y="1202"/>
                    </a:cubicBezTo>
                    <a:cubicBezTo>
                      <a:pt x="1060" y="987"/>
                      <a:pt x="715" y="368"/>
                      <a:pt x="548" y="237"/>
                    </a:cubicBezTo>
                    <a:cubicBezTo>
                      <a:pt x="466" y="182"/>
                      <a:pt x="440" y="1"/>
                      <a:pt x="324"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4" name="Google Shape;371;p20">
                <a:extLst>
                  <a:ext uri="{FF2B5EF4-FFF2-40B4-BE49-F238E27FC236}">
                    <a16:creationId xmlns:a16="http://schemas.microsoft.com/office/drawing/2014/main" xmlns="" id="{A756DE2F-2A29-4F53-8999-AFBF77C2B037}"/>
                  </a:ext>
                </a:extLst>
              </p:cNvPr>
              <p:cNvSpPr/>
              <p:nvPr/>
            </p:nvSpPr>
            <p:spPr>
              <a:xfrm>
                <a:off x="5479414" y="1952228"/>
                <a:ext cx="20300" cy="55494"/>
              </a:xfrm>
              <a:custGeom>
                <a:avLst/>
                <a:gdLst/>
                <a:ahLst/>
                <a:cxnLst/>
                <a:rect l="l" t="t" r="r" b="b"/>
                <a:pathLst>
                  <a:path w="1025" h="2802" extrusionOk="0">
                    <a:moveTo>
                      <a:pt x="752" y="0"/>
                    </a:moveTo>
                    <a:cubicBezTo>
                      <a:pt x="729" y="0"/>
                      <a:pt x="705" y="1"/>
                      <a:pt x="679" y="3"/>
                    </a:cubicBezTo>
                    <a:cubicBezTo>
                      <a:pt x="453" y="27"/>
                      <a:pt x="381" y="194"/>
                      <a:pt x="322" y="349"/>
                    </a:cubicBezTo>
                    <a:cubicBezTo>
                      <a:pt x="119" y="920"/>
                      <a:pt x="84" y="1515"/>
                      <a:pt x="0" y="2194"/>
                    </a:cubicBezTo>
                    <a:cubicBezTo>
                      <a:pt x="12" y="2265"/>
                      <a:pt x="36" y="2420"/>
                      <a:pt x="96" y="2563"/>
                    </a:cubicBezTo>
                    <a:cubicBezTo>
                      <a:pt x="119" y="2646"/>
                      <a:pt x="48" y="2801"/>
                      <a:pt x="227" y="2801"/>
                    </a:cubicBezTo>
                    <a:cubicBezTo>
                      <a:pt x="232" y="2802"/>
                      <a:pt x="238" y="2802"/>
                      <a:pt x="243" y="2802"/>
                    </a:cubicBezTo>
                    <a:cubicBezTo>
                      <a:pt x="358" y="2802"/>
                      <a:pt x="360" y="2680"/>
                      <a:pt x="417" y="2623"/>
                    </a:cubicBezTo>
                    <a:cubicBezTo>
                      <a:pt x="655" y="2384"/>
                      <a:pt x="631" y="2051"/>
                      <a:pt x="703" y="1753"/>
                    </a:cubicBezTo>
                    <a:cubicBezTo>
                      <a:pt x="834" y="1253"/>
                      <a:pt x="1024" y="765"/>
                      <a:pt x="953" y="218"/>
                    </a:cubicBezTo>
                    <a:cubicBezTo>
                      <a:pt x="933" y="37"/>
                      <a:pt x="870" y="0"/>
                      <a:pt x="752"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5" name="Google Shape;372;p20">
                <a:extLst>
                  <a:ext uri="{FF2B5EF4-FFF2-40B4-BE49-F238E27FC236}">
                    <a16:creationId xmlns:a16="http://schemas.microsoft.com/office/drawing/2014/main" xmlns="" id="{85724232-93C0-4514-814D-398CEA94E2DF}"/>
                  </a:ext>
                </a:extLst>
              </p:cNvPr>
              <p:cNvSpPr/>
              <p:nvPr/>
            </p:nvSpPr>
            <p:spPr>
              <a:xfrm>
                <a:off x="5614768" y="2241157"/>
                <a:ext cx="49295" cy="30718"/>
              </a:xfrm>
              <a:custGeom>
                <a:avLst/>
                <a:gdLst/>
                <a:ahLst/>
                <a:cxnLst/>
                <a:rect l="l" t="t" r="r" b="b"/>
                <a:pathLst>
                  <a:path w="2489" h="1551" extrusionOk="0">
                    <a:moveTo>
                      <a:pt x="358" y="0"/>
                    </a:moveTo>
                    <a:cubicBezTo>
                      <a:pt x="167" y="12"/>
                      <a:pt x="96" y="119"/>
                      <a:pt x="60" y="262"/>
                    </a:cubicBezTo>
                    <a:cubicBezTo>
                      <a:pt x="1" y="453"/>
                      <a:pt x="108" y="596"/>
                      <a:pt x="262" y="703"/>
                    </a:cubicBezTo>
                    <a:cubicBezTo>
                      <a:pt x="405" y="786"/>
                      <a:pt x="560" y="858"/>
                      <a:pt x="727" y="917"/>
                    </a:cubicBezTo>
                    <a:cubicBezTo>
                      <a:pt x="1155" y="1096"/>
                      <a:pt x="1513" y="1405"/>
                      <a:pt x="1989" y="1524"/>
                    </a:cubicBezTo>
                    <a:cubicBezTo>
                      <a:pt x="2052" y="1542"/>
                      <a:pt x="2107" y="1550"/>
                      <a:pt x="2155" y="1550"/>
                    </a:cubicBezTo>
                    <a:cubicBezTo>
                      <a:pt x="2333" y="1550"/>
                      <a:pt x="2413" y="1439"/>
                      <a:pt x="2441" y="1298"/>
                    </a:cubicBezTo>
                    <a:cubicBezTo>
                      <a:pt x="2489" y="1096"/>
                      <a:pt x="2287" y="953"/>
                      <a:pt x="2096" y="905"/>
                    </a:cubicBezTo>
                    <a:cubicBezTo>
                      <a:pt x="1846" y="834"/>
                      <a:pt x="1679" y="643"/>
                      <a:pt x="1465" y="524"/>
                    </a:cubicBezTo>
                    <a:cubicBezTo>
                      <a:pt x="1096" y="346"/>
                      <a:pt x="727" y="179"/>
                      <a:pt x="358"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6" name="Google Shape;373;p20">
                <a:extLst>
                  <a:ext uri="{FF2B5EF4-FFF2-40B4-BE49-F238E27FC236}">
                    <a16:creationId xmlns:a16="http://schemas.microsoft.com/office/drawing/2014/main" xmlns="" id="{E431377C-3543-441F-BB96-51C24F4FFD5A}"/>
                  </a:ext>
                </a:extLst>
              </p:cNvPr>
              <p:cNvSpPr/>
              <p:nvPr/>
            </p:nvSpPr>
            <p:spPr>
              <a:xfrm>
                <a:off x="5611461" y="2204892"/>
                <a:ext cx="48601" cy="15765"/>
              </a:xfrm>
              <a:custGeom>
                <a:avLst/>
                <a:gdLst/>
                <a:ahLst/>
                <a:cxnLst/>
                <a:rect l="l" t="t" r="r" b="b"/>
                <a:pathLst>
                  <a:path w="2454" h="796" extrusionOk="0">
                    <a:moveTo>
                      <a:pt x="1412" y="0"/>
                    </a:moveTo>
                    <a:cubicBezTo>
                      <a:pt x="1072" y="0"/>
                      <a:pt x="733" y="52"/>
                      <a:pt x="394" y="93"/>
                    </a:cubicBezTo>
                    <a:cubicBezTo>
                      <a:pt x="251" y="105"/>
                      <a:pt x="1" y="176"/>
                      <a:pt x="60" y="260"/>
                    </a:cubicBezTo>
                    <a:cubicBezTo>
                      <a:pt x="178" y="447"/>
                      <a:pt x="133" y="796"/>
                      <a:pt x="472" y="796"/>
                    </a:cubicBezTo>
                    <a:cubicBezTo>
                      <a:pt x="477" y="796"/>
                      <a:pt x="483" y="796"/>
                      <a:pt x="489" y="796"/>
                    </a:cubicBezTo>
                    <a:cubicBezTo>
                      <a:pt x="906" y="796"/>
                      <a:pt x="1334" y="796"/>
                      <a:pt x="1739" y="676"/>
                    </a:cubicBezTo>
                    <a:cubicBezTo>
                      <a:pt x="1798" y="718"/>
                      <a:pt x="1847" y="735"/>
                      <a:pt x="1891" y="735"/>
                    </a:cubicBezTo>
                    <a:cubicBezTo>
                      <a:pt x="2033" y="735"/>
                      <a:pt x="2112" y="561"/>
                      <a:pt x="2239" y="534"/>
                    </a:cubicBezTo>
                    <a:cubicBezTo>
                      <a:pt x="2346" y="510"/>
                      <a:pt x="2454" y="426"/>
                      <a:pt x="2418" y="272"/>
                    </a:cubicBezTo>
                    <a:cubicBezTo>
                      <a:pt x="2394" y="129"/>
                      <a:pt x="2275" y="153"/>
                      <a:pt x="2180" y="117"/>
                    </a:cubicBezTo>
                    <a:cubicBezTo>
                      <a:pt x="1924" y="30"/>
                      <a:pt x="1668" y="0"/>
                      <a:pt x="1412"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7" name="Google Shape;374;p20">
                <a:extLst>
                  <a:ext uri="{FF2B5EF4-FFF2-40B4-BE49-F238E27FC236}">
                    <a16:creationId xmlns:a16="http://schemas.microsoft.com/office/drawing/2014/main" xmlns="" id="{E8398F1E-5ABF-484F-82B6-027257660090}"/>
                  </a:ext>
                </a:extLst>
              </p:cNvPr>
              <p:cNvSpPr/>
              <p:nvPr/>
            </p:nvSpPr>
            <p:spPr>
              <a:xfrm>
                <a:off x="5295950" y="2274154"/>
                <a:ext cx="40343" cy="35906"/>
              </a:xfrm>
              <a:custGeom>
                <a:avLst/>
                <a:gdLst/>
                <a:ahLst/>
                <a:cxnLst/>
                <a:rect l="l" t="t" r="r" b="b"/>
                <a:pathLst>
                  <a:path w="2037" h="1813" extrusionOk="0">
                    <a:moveTo>
                      <a:pt x="1936" y="1"/>
                    </a:moveTo>
                    <a:cubicBezTo>
                      <a:pt x="1875" y="1"/>
                      <a:pt x="1783" y="63"/>
                      <a:pt x="1713" y="63"/>
                    </a:cubicBezTo>
                    <a:cubicBezTo>
                      <a:pt x="1705" y="63"/>
                      <a:pt x="1698" y="62"/>
                      <a:pt x="1691" y="61"/>
                    </a:cubicBezTo>
                    <a:cubicBezTo>
                      <a:pt x="1667" y="49"/>
                      <a:pt x="1643" y="49"/>
                      <a:pt x="1608" y="49"/>
                    </a:cubicBezTo>
                    <a:cubicBezTo>
                      <a:pt x="1564" y="23"/>
                      <a:pt x="1521" y="11"/>
                      <a:pt x="1480" y="11"/>
                    </a:cubicBezTo>
                    <a:cubicBezTo>
                      <a:pt x="1408" y="11"/>
                      <a:pt x="1344" y="48"/>
                      <a:pt x="1298" y="108"/>
                    </a:cubicBezTo>
                    <a:cubicBezTo>
                      <a:pt x="893" y="549"/>
                      <a:pt x="405" y="906"/>
                      <a:pt x="107" y="1454"/>
                    </a:cubicBezTo>
                    <a:cubicBezTo>
                      <a:pt x="0" y="1644"/>
                      <a:pt x="274" y="1620"/>
                      <a:pt x="227" y="1775"/>
                    </a:cubicBezTo>
                    <a:cubicBezTo>
                      <a:pt x="221" y="1798"/>
                      <a:pt x="253" y="1813"/>
                      <a:pt x="294" y="1813"/>
                    </a:cubicBezTo>
                    <a:cubicBezTo>
                      <a:pt x="338" y="1813"/>
                      <a:pt x="392" y="1795"/>
                      <a:pt x="417" y="1751"/>
                    </a:cubicBezTo>
                    <a:cubicBezTo>
                      <a:pt x="608" y="1466"/>
                      <a:pt x="965" y="1418"/>
                      <a:pt x="1203" y="1132"/>
                    </a:cubicBezTo>
                    <a:cubicBezTo>
                      <a:pt x="1370" y="942"/>
                      <a:pt x="1489" y="561"/>
                      <a:pt x="1870" y="525"/>
                    </a:cubicBezTo>
                    <a:cubicBezTo>
                      <a:pt x="1941" y="513"/>
                      <a:pt x="2036" y="216"/>
                      <a:pt x="2001" y="73"/>
                    </a:cubicBezTo>
                    <a:cubicBezTo>
                      <a:pt x="1993" y="18"/>
                      <a:pt x="1969" y="1"/>
                      <a:pt x="1936"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pic>
          <p:nvPicPr>
            <p:cNvPr id="94" name="Graphic 116">
              <a:extLst>
                <a:ext uri="{FF2B5EF4-FFF2-40B4-BE49-F238E27FC236}">
                  <a16:creationId xmlns:a16="http://schemas.microsoft.com/office/drawing/2014/main" xmlns="" id="{724DC331-694F-40DE-9ACA-7AF491A7D63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430543" y="3284117"/>
              <a:ext cx="2088000" cy="4040937"/>
            </a:xfrm>
            <a:prstGeom prst="rect">
              <a:avLst/>
            </a:prstGeom>
          </p:spPr>
        </p:pic>
        <p:pic>
          <p:nvPicPr>
            <p:cNvPr id="95" name="Graphic 99">
              <a:extLst>
                <a:ext uri="{FF2B5EF4-FFF2-40B4-BE49-F238E27FC236}">
                  <a16:creationId xmlns:a16="http://schemas.microsoft.com/office/drawing/2014/main" xmlns="" id="{CC1D6DD6-3F7C-4867-A286-DEF5BE6F8F55}"/>
                </a:ext>
              </a:extLst>
            </p:cNvPr>
            <p:cNvPicPr>
              <a:picLocks/>
            </p:cNvPicPr>
            <p:nvPr/>
          </p:nvPicPr>
          <p:blipFill>
            <a:blip r:embed="rId9">
              <a:extLst>
                <a:ext uri="{28A0092B-C50C-407E-A947-70E740481C1C}">
                  <a14:useLocalDpi xmlns:a14="http://schemas.microsoft.com/office/drawing/2010/main" val="0"/>
                </a:ext>
              </a:extLst>
            </a:blip>
            <a:srcRect/>
            <a:stretch/>
          </p:blipFill>
          <p:spPr>
            <a:xfrm>
              <a:off x="5593213" y="2544162"/>
              <a:ext cx="1818000" cy="417600"/>
            </a:xfrm>
            <a:prstGeom prst="rect">
              <a:avLst/>
            </a:prstGeom>
          </p:spPr>
        </p:pic>
        <p:pic>
          <p:nvPicPr>
            <p:cNvPr id="96" name="Graphic 118">
              <a:extLst>
                <a:ext uri="{FF2B5EF4-FFF2-40B4-BE49-F238E27FC236}">
                  <a16:creationId xmlns:a16="http://schemas.microsoft.com/office/drawing/2014/main" xmlns="" id="{6405C77C-DD63-4624-BF7E-57D9C77A19D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537277" y="2393645"/>
              <a:ext cx="1874532" cy="799892"/>
            </a:xfrm>
            <a:prstGeom prst="rect">
              <a:avLst/>
            </a:prstGeom>
          </p:spPr>
        </p:pic>
        <p:sp>
          <p:nvSpPr>
            <p:cNvPr id="97" name="TextBox 96">
              <a:extLst>
                <a:ext uri="{FF2B5EF4-FFF2-40B4-BE49-F238E27FC236}">
                  <a16:creationId xmlns:a16="http://schemas.microsoft.com/office/drawing/2014/main" xmlns="" id="{8EE0D256-2E90-4062-B7F0-DBF2C866A676}"/>
                </a:ext>
              </a:extLst>
            </p:cNvPr>
            <p:cNvSpPr txBox="1"/>
            <p:nvPr/>
          </p:nvSpPr>
          <p:spPr>
            <a:xfrm>
              <a:off x="5639182" y="2590922"/>
              <a:ext cx="1651414" cy="450616"/>
            </a:xfrm>
            <a:prstGeom prst="rect">
              <a:avLst/>
            </a:prstGeom>
            <a:noFill/>
          </p:spPr>
          <p:txBody>
            <a:bodyPr wrap="none" rtlCol="0">
              <a:spAutoFit/>
            </a:bodyPr>
            <a:lstStyle/>
            <a:p>
              <a:pPr algn="ctr" rtl="1"/>
              <a:r>
                <a:rPr lang="en-GB" sz="1400">
                  <a:solidFill>
                    <a:schemeClr val="bg1"/>
                  </a:solidFill>
                  <a:latin typeface="Lato" panose="020F0502020204030203" pitchFamily="34" charset="0"/>
                </a:rPr>
                <a:t>OPPORTUNITIES</a:t>
              </a:r>
            </a:p>
          </p:txBody>
        </p:sp>
        <p:sp>
          <p:nvSpPr>
            <p:cNvPr id="98" name="TextBox 97">
              <a:extLst>
                <a:ext uri="{FF2B5EF4-FFF2-40B4-BE49-F238E27FC236}">
                  <a16:creationId xmlns:a16="http://schemas.microsoft.com/office/drawing/2014/main" xmlns="" id="{9D2D58E7-9418-43B0-9F22-986F08006497}"/>
                </a:ext>
              </a:extLst>
            </p:cNvPr>
            <p:cNvSpPr txBox="1"/>
            <p:nvPr/>
          </p:nvSpPr>
          <p:spPr>
            <a:xfrm>
              <a:off x="5733353" y="3684952"/>
              <a:ext cx="1525254" cy="3337560"/>
            </a:xfrm>
            <a:prstGeom prst="rect">
              <a:avLst/>
            </a:prstGeom>
            <a:noFill/>
          </p:spPr>
          <p:txBody>
            <a:bodyPr wrap="square" lIns="0" rIns="0" rtlCol="0">
              <a:noAutofit/>
            </a:bodyPr>
            <a:lstStyle/>
            <a:p>
              <a:pPr marL="171450" indent="-171450">
                <a:buFont typeface="Wingdings" pitchFamily="2" charset="2"/>
                <a:buChar char="§"/>
              </a:pPr>
              <a:r>
                <a:rPr lang="en-US" sz="1600" dirty="0" smtClean="0"/>
                <a:t>speech and voice recognition market growth</a:t>
              </a:r>
            </a:p>
            <a:p>
              <a:pPr marL="171450" indent="-171450">
                <a:buFont typeface="Wingdings" pitchFamily="2" charset="2"/>
                <a:buChar char="§"/>
              </a:pPr>
              <a:r>
                <a:rPr lang="en-US" sz="1600" dirty="0"/>
                <a:t>effective </a:t>
              </a:r>
              <a:r>
                <a:rPr lang="en-US" sz="1600" dirty="0" smtClean="0"/>
                <a:t>dataset</a:t>
              </a:r>
            </a:p>
            <a:p>
              <a:pPr marL="171450" indent="-171450">
                <a:buFont typeface="Wingdings" pitchFamily="2" charset="2"/>
                <a:buChar char="§"/>
              </a:pPr>
              <a:r>
                <a:rPr lang="en-US" sz="1600" dirty="0" smtClean="0"/>
                <a:t>emotional </a:t>
              </a:r>
              <a:r>
                <a:rPr lang="en-US" sz="1600" dirty="0"/>
                <a:t>human </a:t>
              </a:r>
              <a:r>
                <a:rPr lang="en-US" sz="1600" dirty="0" smtClean="0"/>
                <a:t>element</a:t>
              </a:r>
            </a:p>
            <a:p>
              <a:pPr marL="171450" indent="-171450">
                <a:buFont typeface="Wingdings" pitchFamily="2" charset="2"/>
                <a:buChar char="§"/>
              </a:pPr>
              <a:r>
                <a:rPr lang="en-US" sz="1600" dirty="0" smtClean="0"/>
                <a:t>Integrating </a:t>
              </a:r>
              <a:r>
                <a:rPr lang="en-US" sz="1600" dirty="0"/>
                <a:t>with </a:t>
              </a:r>
              <a:r>
                <a:rPr lang="en-US" sz="1600" dirty="0" err="1"/>
                <a:t>google</a:t>
              </a:r>
              <a:r>
                <a:rPr lang="en-US" sz="1600" dirty="0"/>
                <a:t> </a:t>
              </a:r>
              <a:r>
                <a:rPr lang="en-US" sz="1600" dirty="0" smtClean="0"/>
                <a:t>assistant</a:t>
              </a:r>
            </a:p>
          </p:txBody>
        </p:sp>
      </p:grpSp>
      <p:grpSp>
        <p:nvGrpSpPr>
          <p:cNvPr id="108" name="Group 107">
            <a:extLst>
              <a:ext uri="{FF2B5EF4-FFF2-40B4-BE49-F238E27FC236}">
                <a16:creationId xmlns:a16="http://schemas.microsoft.com/office/drawing/2014/main" xmlns="" id="{C95D0116-3095-4294-856C-DEEE24EC7B2E}"/>
              </a:ext>
            </a:extLst>
          </p:cNvPr>
          <p:cNvGrpSpPr/>
          <p:nvPr/>
        </p:nvGrpSpPr>
        <p:grpSpPr>
          <a:xfrm>
            <a:off x="6819825" y="352288"/>
            <a:ext cx="2296800" cy="4620098"/>
            <a:chOff x="7687818" y="1734735"/>
            <a:chExt cx="2088000" cy="5590319"/>
          </a:xfrm>
        </p:grpSpPr>
        <p:grpSp>
          <p:nvGrpSpPr>
            <p:cNvPr id="109" name="Google Shape;354;p20">
              <a:extLst>
                <a:ext uri="{FF2B5EF4-FFF2-40B4-BE49-F238E27FC236}">
                  <a16:creationId xmlns:a16="http://schemas.microsoft.com/office/drawing/2014/main" xmlns="" id="{397D58E4-5F2F-47FC-8351-C9FF6CE31D99}"/>
                </a:ext>
              </a:extLst>
            </p:cNvPr>
            <p:cNvGrpSpPr/>
            <p:nvPr/>
          </p:nvGrpSpPr>
          <p:grpSpPr>
            <a:xfrm>
              <a:off x="8432559" y="1734735"/>
              <a:ext cx="715378" cy="653480"/>
              <a:chOff x="7116453" y="1992276"/>
              <a:chExt cx="409150" cy="430280"/>
            </a:xfrm>
            <a:solidFill>
              <a:srgbClr val="FD5F03"/>
            </a:solidFill>
          </p:grpSpPr>
          <p:sp>
            <p:nvSpPr>
              <p:cNvPr id="115" name="Google Shape;355;p20">
                <a:extLst>
                  <a:ext uri="{FF2B5EF4-FFF2-40B4-BE49-F238E27FC236}">
                    <a16:creationId xmlns:a16="http://schemas.microsoft.com/office/drawing/2014/main" xmlns="" id="{93FF47AE-3162-4E3A-AC54-FF0851A7E050}"/>
                  </a:ext>
                </a:extLst>
              </p:cNvPr>
              <p:cNvSpPr/>
              <p:nvPr/>
            </p:nvSpPr>
            <p:spPr>
              <a:xfrm>
                <a:off x="7158184" y="1994910"/>
                <a:ext cx="354193" cy="321297"/>
              </a:xfrm>
              <a:custGeom>
                <a:avLst/>
                <a:gdLst/>
                <a:ahLst/>
                <a:cxnLst/>
                <a:rect l="l" t="t" r="r" b="b"/>
                <a:pathLst>
                  <a:path w="17884" h="16223" extrusionOk="0">
                    <a:moveTo>
                      <a:pt x="9257" y="725"/>
                    </a:moveTo>
                    <a:cubicBezTo>
                      <a:pt x="9365" y="725"/>
                      <a:pt x="9463" y="781"/>
                      <a:pt x="9561" y="872"/>
                    </a:cubicBezTo>
                    <a:cubicBezTo>
                      <a:pt x="10085" y="1337"/>
                      <a:pt x="10633" y="1777"/>
                      <a:pt x="11002" y="2396"/>
                    </a:cubicBezTo>
                    <a:cubicBezTo>
                      <a:pt x="11228" y="2789"/>
                      <a:pt x="11407" y="3206"/>
                      <a:pt x="11752" y="3516"/>
                    </a:cubicBezTo>
                    <a:cubicBezTo>
                      <a:pt x="11907" y="3647"/>
                      <a:pt x="11954" y="3885"/>
                      <a:pt x="12014" y="4039"/>
                    </a:cubicBezTo>
                    <a:cubicBezTo>
                      <a:pt x="12109" y="4313"/>
                      <a:pt x="12335" y="4444"/>
                      <a:pt x="12455" y="4682"/>
                    </a:cubicBezTo>
                    <a:cubicBezTo>
                      <a:pt x="12824" y="5373"/>
                      <a:pt x="13228" y="6064"/>
                      <a:pt x="13633" y="6742"/>
                    </a:cubicBezTo>
                    <a:cubicBezTo>
                      <a:pt x="14002" y="7373"/>
                      <a:pt x="14371" y="8004"/>
                      <a:pt x="14705" y="8659"/>
                    </a:cubicBezTo>
                    <a:cubicBezTo>
                      <a:pt x="15122" y="9469"/>
                      <a:pt x="15622" y="10243"/>
                      <a:pt x="16003" y="11064"/>
                    </a:cubicBezTo>
                    <a:cubicBezTo>
                      <a:pt x="16253" y="11612"/>
                      <a:pt x="16515" y="12171"/>
                      <a:pt x="16646" y="12767"/>
                    </a:cubicBezTo>
                    <a:cubicBezTo>
                      <a:pt x="16717" y="13064"/>
                      <a:pt x="16824" y="13338"/>
                      <a:pt x="16896" y="13624"/>
                    </a:cubicBezTo>
                    <a:cubicBezTo>
                      <a:pt x="16991" y="13957"/>
                      <a:pt x="17062" y="14291"/>
                      <a:pt x="17146" y="14612"/>
                    </a:cubicBezTo>
                    <a:cubicBezTo>
                      <a:pt x="17217" y="14922"/>
                      <a:pt x="17003" y="14886"/>
                      <a:pt x="16824" y="14993"/>
                    </a:cubicBezTo>
                    <a:cubicBezTo>
                      <a:pt x="16674" y="15080"/>
                      <a:pt x="16511" y="15091"/>
                      <a:pt x="16348" y="15091"/>
                    </a:cubicBezTo>
                    <a:cubicBezTo>
                      <a:pt x="16288" y="15091"/>
                      <a:pt x="16228" y="15090"/>
                      <a:pt x="16169" y="15090"/>
                    </a:cubicBezTo>
                    <a:cubicBezTo>
                      <a:pt x="15966" y="15090"/>
                      <a:pt x="15768" y="15108"/>
                      <a:pt x="15598" y="15267"/>
                    </a:cubicBezTo>
                    <a:cubicBezTo>
                      <a:pt x="15570" y="15291"/>
                      <a:pt x="15530" y="15299"/>
                      <a:pt x="15485" y="15299"/>
                    </a:cubicBezTo>
                    <a:cubicBezTo>
                      <a:pt x="15394" y="15299"/>
                      <a:pt x="15280" y="15267"/>
                      <a:pt x="15193" y="15267"/>
                    </a:cubicBezTo>
                    <a:cubicBezTo>
                      <a:pt x="15110" y="15264"/>
                      <a:pt x="15026" y="15263"/>
                      <a:pt x="14943" y="15263"/>
                    </a:cubicBezTo>
                    <a:cubicBezTo>
                      <a:pt x="14170" y="15263"/>
                      <a:pt x="13402" y="15378"/>
                      <a:pt x="12630" y="15378"/>
                    </a:cubicBezTo>
                    <a:cubicBezTo>
                      <a:pt x="12476" y="15378"/>
                      <a:pt x="12323" y="15373"/>
                      <a:pt x="12169" y="15362"/>
                    </a:cubicBezTo>
                    <a:cubicBezTo>
                      <a:pt x="12089" y="15357"/>
                      <a:pt x="12008" y="15355"/>
                      <a:pt x="11928" y="15355"/>
                    </a:cubicBezTo>
                    <a:cubicBezTo>
                      <a:pt x="11541" y="15355"/>
                      <a:pt x="11152" y="15405"/>
                      <a:pt x="10759" y="15405"/>
                    </a:cubicBezTo>
                    <a:cubicBezTo>
                      <a:pt x="10677" y="15405"/>
                      <a:pt x="10596" y="15403"/>
                      <a:pt x="10514" y="15398"/>
                    </a:cubicBezTo>
                    <a:cubicBezTo>
                      <a:pt x="10495" y="15397"/>
                      <a:pt x="10475" y="15396"/>
                      <a:pt x="10455" y="15396"/>
                    </a:cubicBezTo>
                    <a:cubicBezTo>
                      <a:pt x="10287" y="15396"/>
                      <a:pt x="10087" y="15438"/>
                      <a:pt x="9907" y="15469"/>
                    </a:cubicBezTo>
                    <a:cubicBezTo>
                      <a:pt x="9787" y="15487"/>
                      <a:pt x="9667" y="15492"/>
                      <a:pt x="9547" y="15492"/>
                    </a:cubicBezTo>
                    <a:cubicBezTo>
                      <a:pt x="9352" y="15492"/>
                      <a:pt x="9157" y="15478"/>
                      <a:pt x="8962" y="15478"/>
                    </a:cubicBezTo>
                    <a:cubicBezTo>
                      <a:pt x="8860" y="15478"/>
                      <a:pt x="8758" y="15482"/>
                      <a:pt x="8656" y="15493"/>
                    </a:cubicBezTo>
                    <a:cubicBezTo>
                      <a:pt x="8596" y="15502"/>
                      <a:pt x="8534" y="15506"/>
                      <a:pt x="8471" y="15506"/>
                    </a:cubicBezTo>
                    <a:cubicBezTo>
                      <a:pt x="8247" y="15506"/>
                      <a:pt x="8010" y="15462"/>
                      <a:pt x="7782" y="15462"/>
                    </a:cubicBezTo>
                    <a:cubicBezTo>
                      <a:pt x="7732" y="15462"/>
                      <a:pt x="7682" y="15464"/>
                      <a:pt x="7632" y="15469"/>
                    </a:cubicBezTo>
                    <a:cubicBezTo>
                      <a:pt x="7396" y="15491"/>
                      <a:pt x="7161" y="15498"/>
                      <a:pt x="6927" y="15498"/>
                    </a:cubicBezTo>
                    <a:cubicBezTo>
                      <a:pt x="6500" y="15498"/>
                      <a:pt x="6074" y="15473"/>
                      <a:pt x="5644" y="15458"/>
                    </a:cubicBezTo>
                    <a:cubicBezTo>
                      <a:pt x="4965" y="15434"/>
                      <a:pt x="4275" y="15493"/>
                      <a:pt x="3608" y="15327"/>
                    </a:cubicBezTo>
                    <a:cubicBezTo>
                      <a:pt x="3370" y="15267"/>
                      <a:pt x="3120" y="15219"/>
                      <a:pt x="2894" y="15184"/>
                    </a:cubicBezTo>
                    <a:cubicBezTo>
                      <a:pt x="2513" y="15136"/>
                      <a:pt x="2144" y="15041"/>
                      <a:pt x="1763" y="14981"/>
                    </a:cubicBezTo>
                    <a:cubicBezTo>
                      <a:pt x="858" y="14838"/>
                      <a:pt x="644" y="14065"/>
                      <a:pt x="894" y="13326"/>
                    </a:cubicBezTo>
                    <a:cubicBezTo>
                      <a:pt x="1096" y="12719"/>
                      <a:pt x="1394" y="12171"/>
                      <a:pt x="1644" y="11588"/>
                    </a:cubicBezTo>
                    <a:cubicBezTo>
                      <a:pt x="1870" y="11064"/>
                      <a:pt x="2191" y="10564"/>
                      <a:pt x="2418" y="10028"/>
                    </a:cubicBezTo>
                    <a:cubicBezTo>
                      <a:pt x="2596" y="9588"/>
                      <a:pt x="2930" y="9231"/>
                      <a:pt x="3037" y="8754"/>
                    </a:cubicBezTo>
                    <a:cubicBezTo>
                      <a:pt x="3108" y="8457"/>
                      <a:pt x="3418" y="8326"/>
                      <a:pt x="3513" y="8028"/>
                    </a:cubicBezTo>
                    <a:cubicBezTo>
                      <a:pt x="3906" y="6885"/>
                      <a:pt x="4656" y="5933"/>
                      <a:pt x="5204" y="4873"/>
                    </a:cubicBezTo>
                    <a:cubicBezTo>
                      <a:pt x="5418" y="4456"/>
                      <a:pt x="5847" y="4159"/>
                      <a:pt x="6108" y="3742"/>
                    </a:cubicBezTo>
                    <a:cubicBezTo>
                      <a:pt x="6478" y="3170"/>
                      <a:pt x="7013" y="2718"/>
                      <a:pt x="7478" y="2218"/>
                    </a:cubicBezTo>
                    <a:cubicBezTo>
                      <a:pt x="7942" y="1718"/>
                      <a:pt x="8418" y="1253"/>
                      <a:pt x="8966" y="849"/>
                    </a:cubicBezTo>
                    <a:cubicBezTo>
                      <a:pt x="9073" y="763"/>
                      <a:pt x="9169" y="725"/>
                      <a:pt x="9257" y="725"/>
                    </a:cubicBezTo>
                    <a:close/>
                    <a:moveTo>
                      <a:pt x="9125" y="1"/>
                    </a:moveTo>
                    <a:cubicBezTo>
                      <a:pt x="8851" y="1"/>
                      <a:pt x="8554" y="98"/>
                      <a:pt x="8430" y="277"/>
                    </a:cubicBezTo>
                    <a:cubicBezTo>
                      <a:pt x="8275" y="503"/>
                      <a:pt x="7966" y="551"/>
                      <a:pt x="7894" y="813"/>
                    </a:cubicBezTo>
                    <a:cubicBezTo>
                      <a:pt x="7823" y="1134"/>
                      <a:pt x="7418" y="1087"/>
                      <a:pt x="7299" y="1408"/>
                    </a:cubicBezTo>
                    <a:cubicBezTo>
                      <a:pt x="7216" y="1611"/>
                      <a:pt x="6656" y="1551"/>
                      <a:pt x="6811" y="2015"/>
                    </a:cubicBezTo>
                    <a:cubicBezTo>
                      <a:pt x="6800" y="2015"/>
                      <a:pt x="6790" y="2014"/>
                      <a:pt x="6780" y="2014"/>
                    </a:cubicBezTo>
                    <a:cubicBezTo>
                      <a:pt x="6428" y="2014"/>
                      <a:pt x="6387" y="2412"/>
                      <a:pt x="6120" y="2551"/>
                    </a:cubicBezTo>
                    <a:cubicBezTo>
                      <a:pt x="5847" y="2682"/>
                      <a:pt x="5597" y="3004"/>
                      <a:pt x="5489" y="3266"/>
                    </a:cubicBezTo>
                    <a:cubicBezTo>
                      <a:pt x="5311" y="3742"/>
                      <a:pt x="4918" y="4087"/>
                      <a:pt x="4680" y="4516"/>
                    </a:cubicBezTo>
                    <a:cubicBezTo>
                      <a:pt x="4311" y="5135"/>
                      <a:pt x="3918" y="5754"/>
                      <a:pt x="3561" y="6397"/>
                    </a:cubicBezTo>
                    <a:cubicBezTo>
                      <a:pt x="3168" y="7099"/>
                      <a:pt x="2918" y="7861"/>
                      <a:pt x="2441" y="8516"/>
                    </a:cubicBezTo>
                    <a:cubicBezTo>
                      <a:pt x="2346" y="8635"/>
                      <a:pt x="2251" y="8790"/>
                      <a:pt x="2239" y="8933"/>
                    </a:cubicBezTo>
                    <a:cubicBezTo>
                      <a:pt x="2191" y="9457"/>
                      <a:pt x="1667" y="9731"/>
                      <a:pt x="1572" y="10266"/>
                    </a:cubicBezTo>
                    <a:cubicBezTo>
                      <a:pt x="1536" y="10481"/>
                      <a:pt x="1275" y="10790"/>
                      <a:pt x="1144" y="11064"/>
                    </a:cubicBezTo>
                    <a:cubicBezTo>
                      <a:pt x="822" y="11743"/>
                      <a:pt x="513" y="12445"/>
                      <a:pt x="310" y="13172"/>
                    </a:cubicBezTo>
                    <a:cubicBezTo>
                      <a:pt x="167" y="13672"/>
                      <a:pt x="1" y="14207"/>
                      <a:pt x="358" y="14755"/>
                    </a:cubicBezTo>
                    <a:cubicBezTo>
                      <a:pt x="751" y="15350"/>
                      <a:pt x="1346" y="15589"/>
                      <a:pt x="1977" y="15719"/>
                    </a:cubicBezTo>
                    <a:cubicBezTo>
                      <a:pt x="2715" y="15874"/>
                      <a:pt x="3453" y="16017"/>
                      <a:pt x="4215" y="16065"/>
                    </a:cubicBezTo>
                    <a:cubicBezTo>
                      <a:pt x="4842" y="16098"/>
                      <a:pt x="5469" y="16222"/>
                      <a:pt x="6096" y="16222"/>
                    </a:cubicBezTo>
                    <a:cubicBezTo>
                      <a:pt x="6148" y="16222"/>
                      <a:pt x="6200" y="16221"/>
                      <a:pt x="6251" y="16220"/>
                    </a:cubicBezTo>
                    <a:cubicBezTo>
                      <a:pt x="6552" y="16205"/>
                      <a:pt x="6853" y="16202"/>
                      <a:pt x="7153" y="16202"/>
                    </a:cubicBezTo>
                    <a:cubicBezTo>
                      <a:pt x="7472" y="16202"/>
                      <a:pt x="7791" y="16206"/>
                      <a:pt x="8109" y="16206"/>
                    </a:cubicBezTo>
                    <a:cubicBezTo>
                      <a:pt x="8502" y="16206"/>
                      <a:pt x="8895" y="16200"/>
                      <a:pt x="9287" y="16172"/>
                    </a:cubicBezTo>
                    <a:cubicBezTo>
                      <a:pt x="10454" y="16089"/>
                      <a:pt x="11621" y="16112"/>
                      <a:pt x="12800" y="16089"/>
                    </a:cubicBezTo>
                    <a:cubicBezTo>
                      <a:pt x="13259" y="16068"/>
                      <a:pt x="13728" y="16001"/>
                      <a:pt x="14190" y="16001"/>
                    </a:cubicBezTo>
                    <a:cubicBezTo>
                      <a:pt x="14254" y="16001"/>
                      <a:pt x="14319" y="16002"/>
                      <a:pt x="14383" y="16005"/>
                    </a:cubicBezTo>
                    <a:cubicBezTo>
                      <a:pt x="14691" y="16005"/>
                      <a:pt x="14990" y="15964"/>
                      <a:pt x="15288" y="15964"/>
                    </a:cubicBezTo>
                    <a:cubicBezTo>
                      <a:pt x="15348" y="15964"/>
                      <a:pt x="15407" y="15966"/>
                      <a:pt x="15467" y="15970"/>
                    </a:cubicBezTo>
                    <a:cubicBezTo>
                      <a:pt x="15506" y="15970"/>
                      <a:pt x="15541" y="15975"/>
                      <a:pt x="15577" y="15975"/>
                    </a:cubicBezTo>
                    <a:cubicBezTo>
                      <a:pt x="15595" y="15975"/>
                      <a:pt x="15614" y="15973"/>
                      <a:pt x="15633" y="15970"/>
                    </a:cubicBezTo>
                    <a:cubicBezTo>
                      <a:pt x="16157" y="15862"/>
                      <a:pt x="16705" y="15779"/>
                      <a:pt x="17217" y="15600"/>
                    </a:cubicBezTo>
                    <a:cubicBezTo>
                      <a:pt x="17479" y="15505"/>
                      <a:pt x="17884" y="15386"/>
                      <a:pt x="17872" y="15017"/>
                    </a:cubicBezTo>
                    <a:cubicBezTo>
                      <a:pt x="17860" y="14326"/>
                      <a:pt x="17598" y="13684"/>
                      <a:pt x="17419" y="13029"/>
                    </a:cubicBezTo>
                    <a:cubicBezTo>
                      <a:pt x="17288" y="12564"/>
                      <a:pt x="17157" y="12112"/>
                      <a:pt x="16931" y="11683"/>
                    </a:cubicBezTo>
                    <a:cubicBezTo>
                      <a:pt x="16836" y="11505"/>
                      <a:pt x="16788" y="11183"/>
                      <a:pt x="16705" y="10969"/>
                    </a:cubicBezTo>
                    <a:cubicBezTo>
                      <a:pt x="16479" y="10433"/>
                      <a:pt x="16134" y="9969"/>
                      <a:pt x="15907" y="9433"/>
                    </a:cubicBezTo>
                    <a:cubicBezTo>
                      <a:pt x="15729" y="9004"/>
                      <a:pt x="15407" y="8635"/>
                      <a:pt x="15217" y="8207"/>
                    </a:cubicBezTo>
                    <a:cubicBezTo>
                      <a:pt x="14943" y="7623"/>
                      <a:pt x="14574" y="7087"/>
                      <a:pt x="14276" y="6528"/>
                    </a:cubicBezTo>
                    <a:cubicBezTo>
                      <a:pt x="14026" y="6064"/>
                      <a:pt x="13740" y="5611"/>
                      <a:pt x="13478" y="5159"/>
                    </a:cubicBezTo>
                    <a:cubicBezTo>
                      <a:pt x="13121" y="4575"/>
                      <a:pt x="12812" y="3956"/>
                      <a:pt x="12383" y="3397"/>
                    </a:cubicBezTo>
                    <a:cubicBezTo>
                      <a:pt x="12002" y="2920"/>
                      <a:pt x="11704" y="2349"/>
                      <a:pt x="11359" y="1825"/>
                    </a:cubicBezTo>
                    <a:cubicBezTo>
                      <a:pt x="10871" y="1111"/>
                      <a:pt x="10276" y="515"/>
                      <a:pt x="9514" y="87"/>
                    </a:cubicBezTo>
                    <a:cubicBezTo>
                      <a:pt x="9410" y="29"/>
                      <a:pt x="9271" y="1"/>
                      <a:pt x="9125"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6" name="Google Shape;356;p20">
                <a:extLst>
                  <a:ext uri="{FF2B5EF4-FFF2-40B4-BE49-F238E27FC236}">
                    <a16:creationId xmlns:a16="http://schemas.microsoft.com/office/drawing/2014/main" xmlns="" id="{90787E8C-AE1D-42E1-A2AD-DC72F0524452}"/>
                  </a:ext>
                </a:extLst>
              </p:cNvPr>
              <p:cNvSpPr/>
              <p:nvPr/>
            </p:nvSpPr>
            <p:spPr>
              <a:xfrm>
                <a:off x="7181060" y="1992276"/>
                <a:ext cx="38224" cy="71714"/>
              </a:xfrm>
              <a:custGeom>
                <a:avLst/>
                <a:gdLst/>
                <a:ahLst/>
                <a:cxnLst/>
                <a:rect l="l" t="t" r="r" b="b"/>
                <a:pathLst>
                  <a:path w="1930" h="3621" extrusionOk="0">
                    <a:moveTo>
                      <a:pt x="539" y="0"/>
                    </a:moveTo>
                    <a:cubicBezTo>
                      <a:pt x="473" y="0"/>
                      <a:pt x="398" y="51"/>
                      <a:pt x="326" y="51"/>
                    </a:cubicBezTo>
                    <a:cubicBezTo>
                      <a:pt x="292" y="51"/>
                      <a:pt x="258" y="40"/>
                      <a:pt x="227" y="5"/>
                    </a:cubicBezTo>
                    <a:lnTo>
                      <a:pt x="227" y="5"/>
                    </a:lnTo>
                    <a:cubicBezTo>
                      <a:pt x="262" y="136"/>
                      <a:pt x="24" y="101"/>
                      <a:pt x="72" y="303"/>
                    </a:cubicBezTo>
                    <a:cubicBezTo>
                      <a:pt x="143" y="577"/>
                      <a:pt x="0" y="910"/>
                      <a:pt x="346" y="1089"/>
                    </a:cubicBezTo>
                    <a:cubicBezTo>
                      <a:pt x="393" y="1124"/>
                      <a:pt x="441" y="1184"/>
                      <a:pt x="358" y="1291"/>
                    </a:cubicBezTo>
                    <a:cubicBezTo>
                      <a:pt x="298" y="1458"/>
                      <a:pt x="560" y="1529"/>
                      <a:pt x="560" y="1684"/>
                    </a:cubicBezTo>
                    <a:cubicBezTo>
                      <a:pt x="536" y="2363"/>
                      <a:pt x="989" y="2851"/>
                      <a:pt x="1215" y="3434"/>
                    </a:cubicBezTo>
                    <a:cubicBezTo>
                      <a:pt x="1270" y="3579"/>
                      <a:pt x="1340" y="3620"/>
                      <a:pt x="1416" y="3620"/>
                    </a:cubicBezTo>
                    <a:cubicBezTo>
                      <a:pt x="1518" y="3620"/>
                      <a:pt x="1630" y="3545"/>
                      <a:pt x="1728" y="3545"/>
                    </a:cubicBezTo>
                    <a:cubicBezTo>
                      <a:pt x="1761" y="3545"/>
                      <a:pt x="1793" y="3554"/>
                      <a:pt x="1822" y="3577"/>
                    </a:cubicBezTo>
                    <a:cubicBezTo>
                      <a:pt x="1929" y="3434"/>
                      <a:pt x="1894" y="3303"/>
                      <a:pt x="1858" y="3137"/>
                    </a:cubicBezTo>
                    <a:cubicBezTo>
                      <a:pt x="1691" y="2410"/>
                      <a:pt x="1286" y="1767"/>
                      <a:pt x="1167" y="1029"/>
                    </a:cubicBezTo>
                    <a:cubicBezTo>
                      <a:pt x="1096" y="660"/>
                      <a:pt x="858" y="351"/>
                      <a:pt x="632" y="53"/>
                    </a:cubicBezTo>
                    <a:cubicBezTo>
                      <a:pt x="604" y="13"/>
                      <a:pt x="573" y="0"/>
                      <a:pt x="539"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7" name="Google Shape;357;p20">
                <a:extLst>
                  <a:ext uri="{FF2B5EF4-FFF2-40B4-BE49-F238E27FC236}">
                    <a16:creationId xmlns:a16="http://schemas.microsoft.com/office/drawing/2014/main" xmlns="" id="{D2ED047E-5AB6-4E07-82D1-60AF59DA415C}"/>
                  </a:ext>
                </a:extLst>
              </p:cNvPr>
              <p:cNvSpPr/>
              <p:nvPr/>
            </p:nvSpPr>
            <p:spPr>
              <a:xfrm>
                <a:off x="7269019" y="2352506"/>
                <a:ext cx="44106" cy="70050"/>
              </a:xfrm>
              <a:custGeom>
                <a:avLst/>
                <a:gdLst/>
                <a:ahLst/>
                <a:cxnLst/>
                <a:rect l="l" t="t" r="r" b="b"/>
                <a:pathLst>
                  <a:path w="2227" h="3537" extrusionOk="0">
                    <a:moveTo>
                      <a:pt x="1827" y="1"/>
                    </a:moveTo>
                    <a:cubicBezTo>
                      <a:pt x="1726" y="1"/>
                      <a:pt x="1575" y="126"/>
                      <a:pt x="1513" y="260"/>
                    </a:cubicBezTo>
                    <a:cubicBezTo>
                      <a:pt x="1477" y="343"/>
                      <a:pt x="1382" y="439"/>
                      <a:pt x="1394" y="510"/>
                    </a:cubicBezTo>
                    <a:cubicBezTo>
                      <a:pt x="1429" y="724"/>
                      <a:pt x="1286" y="867"/>
                      <a:pt x="1155" y="963"/>
                    </a:cubicBezTo>
                    <a:cubicBezTo>
                      <a:pt x="882" y="1165"/>
                      <a:pt x="774" y="1439"/>
                      <a:pt x="727" y="1760"/>
                    </a:cubicBezTo>
                    <a:cubicBezTo>
                      <a:pt x="703" y="1915"/>
                      <a:pt x="620" y="2058"/>
                      <a:pt x="524" y="2189"/>
                    </a:cubicBezTo>
                    <a:cubicBezTo>
                      <a:pt x="298" y="2510"/>
                      <a:pt x="1" y="2808"/>
                      <a:pt x="370" y="3248"/>
                    </a:cubicBezTo>
                    <a:cubicBezTo>
                      <a:pt x="441" y="3332"/>
                      <a:pt x="405" y="3510"/>
                      <a:pt x="596" y="3534"/>
                    </a:cubicBezTo>
                    <a:cubicBezTo>
                      <a:pt x="609" y="3536"/>
                      <a:pt x="621" y="3536"/>
                      <a:pt x="633" y="3536"/>
                    </a:cubicBezTo>
                    <a:cubicBezTo>
                      <a:pt x="815" y="3536"/>
                      <a:pt x="851" y="3371"/>
                      <a:pt x="929" y="3248"/>
                    </a:cubicBezTo>
                    <a:cubicBezTo>
                      <a:pt x="1286" y="2713"/>
                      <a:pt x="1548" y="2106"/>
                      <a:pt x="1775" y="1510"/>
                    </a:cubicBezTo>
                    <a:cubicBezTo>
                      <a:pt x="1906" y="1177"/>
                      <a:pt x="2203" y="879"/>
                      <a:pt x="2132" y="486"/>
                    </a:cubicBezTo>
                    <a:cubicBezTo>
                      <a:pt x="2227" y="224"/>
                      <a:pt x="2013" y="81"/>
                      <a:pt x="1870" y="10"/>
                    </a:cubicBezTo>
                    <a:cubicBezTo>
                      <a:pt x="1857" y="4"/>
                      <a:pt x="1843" y="1"/>
                      <a:pt x="1827"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8" name="Google Shape;358;p20">
                <a:extLst>
                  <a:ext uri="{FF2B5EF4-FFF2-40B4-BE49-F238E27FC236}">
                    <a16:creationId xmlns:a16="http://schemas.microsoft.com/office/drawing/2014/main" xmlns="" id="{635A3CAA-CF0D-4370-9395-781613138095}"/>
                  </a:ext>
                </a:extLst>
              </p:cNvPr>
              <p:cNvSpPr/>
              <p:nvPr/>
            </p:nvSpPr>
            <p:spPr>
              <a:xfrm>
                <a:off x="7116453" y="2050565"/>
                <a:ext cx="67693" cy="43868"/>
              </a:xfrm>
              <a:custGeom>
                <a:avLst/>
                <a:gdLst/>
                <a:ahLst/>
                <a:cxnLst/>
                <a:rect l="l" t="t" r="r" b="b"/>
                <a:pathLst>
                  <a:path w="3418" h="2215" extrusionOk="0">
                    <a:moveTo>
                      <a:pt x="587" y="1"/>
                    </a:moveTo>
                    <a:cubicBezTo>
                      <a:pt x="505" y="1"/>
                      <a:pt x="420" y="54"/>
                      <a:pt x="334" y="206"/>
                    </a:cubicBezTo>
                    <a:cubicBezTo>
                      <a:pt x="274" y="313"/>
                      <a:pt x="143" y="289"/>
                      <a:pt x="0" y="325"/>
                    </a:cubicBezTo>
                    <a:cubicBezTo>
                      <a:pt x="250" y="479"/>
                      <a:pt x="119" y="872"/>
                      <a:pt x="476" y="932"/>
                    </a:cubicBezTo>
                    <a:cubicBezTo>
                      <a:pt x="976" y="1027"/>
                      <a:pt x="1381" y="1325"/>
                      <a:pt x="1798" y="1587"/>
                    </a:cubicBezTo>
                    <a:cubicBezTo>
                      <a:pt x="2179" y="1825"/>
                      <a:pt x="2548" y="2087"/>
                      <a:pt x="2989" y="2194"/>
                    </a:cubicBezTo>
                    <a:cubicBezTo>
                      <a:pt x="3030" y="2206"/>
                      <a:pt x="3087" y="2215"/>
                      <a:pt x="3130" y="2215"/>
                    </a:cubicBezTo>
                    <a:cubicBezTo>
                      <a:pt x="3173" y="2215"/>
                      <a:pt x="3203" y="2206"/>
                      <a:pt x="3191" y="2182"/>
                    </a:cubicBezTo>
                    <a:cubicBezTo>
                      <a:pt x="3120" y="2015"/>
                      <a:pt x="3417" y="1956"/>
                      <a:pt x="3274" y="1813"/>
                    </a:cubicBezTo>
                    <a:cubicBezTo>
                      <a:pt x="3001" y="1563"/>
                      <a:pt x="2917" y="1146"/>
                      <a:pt x="2489" y="1027"/>
                    </a:cubicBezTo>
                    <a:cubicBezTo>
                      <a:pt x="2286" y="968"/>
                      <a:pt x="2060" y="813"/>
                      <a:pt x="1893" y="610"/>
                    </a:cubicBezTo>
                    <a:cubicBezTo>
                      <a:pt x="1766" y="462"/>
                      <a:pt x="1555" y="305"/>
                      <a:pt x="1351" y="305"/>
                    </a:cubicBezTo>
                    <a:cubicBezTo>
                      <a:pt x="1325" y="305"/>
                      <a:pt x="1299" y="307"/>
                      <a:pt x="1274" y="313"/>
                    </a:cubicBezTo>
                    <a:cubicBezTo>
                      <a:pt x="1243" y="318"/>
                      <a:pt x="1218" y="320"/>
                      <a:pt x="1197" y="320"/>
                    </a:cubicBezTo>
                    <a:cubicBezTo>
                      <a:pt x="1121" y="320"/>
                      <a:pt x="1096" y="290"/>
                      <a:pt x="1012" y="253"/>
                    </a:cubicBezTo>
                    <a:cubicBezTo>
                      <a:pt x="887" y="191"/>
                      <a:pt x="742" y="1"/>
                      <a:pt x="587"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9" name="Google Shape;359;p20">
                <a:extLst>
                  <a:ext uri="{FF2B5EF4-FFF2-40B4-BE49-F238E27FC236}">
                    <a16:creationId xmlns:a16="http://schemas.microsoft.com/office/drawing/2014/main" xmlns="" id="{B9B7C1C9-8C8D-4991-9B8A-27970F255FEA}"/>
                  </a:ext>
                </a:extLst>
              </p:cNvPr>
              <p:cNvSpPr/>
              <p:nvPr/>
            </p:nvSpPr>
            <p:spPr>
              <a:xfrm>
                <a:off x="7442817" y="2032462"/>
                <a:ext cx="49057" cy="51691"/>
              </a:xfrm>
              <a:custGeom>
                <a:avLst/>
                <a:gdLst/>
                <a:ahLst/>
                <a:cxnLst/>
                <a:rect l="l" t="t" r="r" b="b"/>
                <a:pathLst>
                  <a:path w="2477" h="2610" extrusionOk="0">
                    <a:moveTo>
                      <a:pt x="2063" y="0"/>
                    </a:moveTo>
                    <a:cubicBezTo>
                      <a:pt x="1989" y="0"/>
                      <a:pt x="1909" y="21"/>
                      <a:pt x="1822" y="72"/>
                    </a:cubicBezTo>
                    <a:cubicBezTo>
                      <a:pt x="1536" y="238"/>
                      <a:pt x="1417" y="536"/>
                      <a:pt x="1167" y="715"/>
                    </a:cubicBezTo>
                    <a:cubicBezTo>
                      <a:pt x="1072" y="786"/>
                      <a:pt x="1060" y="1036"/>
                      <a:pt x="941" y="1120"/>
                    </a:cubicBezTo>
                    <a:cubicBezTo>
                      <a:pt x="620" y="1370"/>
                      <a:pt x="417" y="1703"/>
                      <a:pt x="167" y="2001"/>
                    </a:cubicBezTo>
                    <a:cubicBezTo>
                      <a:pt x="0" y="2191"/>
                      <a:pt x="227" y="2608"/>
                      <a:pt x="524" y="2608"/>
                    </a:cubicBezTo>
                    <a:cubicBezTo>
                      <a:pt x="536" y="2609"/>
                      <a:pt x="548" y="2609"/>
                      <a:pt x="560" y="2609"/>
                    </a:cubicBezTo>
                    <a:cubicBezTo>
                      <a:pt x="856" y="2609"/>
                      <a:pt x="984" y="2325"/>
                      <a:pt x="1167" y="2084"/>
                    </a:cubicBezTo>
                    <a:cubicBezTo>
                      <a:pt x="1560" y="1560"/>
                      <a:pt x="2013" y="1084"/>
                      <a:pt x="2358" y="512"/>
                    </a:cubicBezTo>
                    <a:cubicBezTo>
                      <a:pt x="2477" y="310"/>
                      <a:pt x="2465" y="167"/>
                      <a:pt x="2322" y="84"/>
                    </a:cubicBezTo>
                    <a:cubicBezTo>
                      <a:pt x="2247" y="36"/>
                      <a:pt x="2161" y="0"/>
                      <a:pt x="2063" y="0"/>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0" name="Google Shape;360;p20">
                <a:extLst>
                  <a:ext uri="{FF2B5EF4-FFF2-40B4-BE49-F238E27FC236}">
                    <a16:creationId xmlns:a16="http://schemas.microsoft.com/office/drawing/2014/main" xmlns="" id="{6AC6E242-A5B9-497E-9AD3-93B01F609007}"/>
                  </a:ext>
                </a:extLst>
              </p:cNvPr>
              <p:cNvSpPr/>
              <p:nvPr/>
            </p:nvSpPr>
            <p:spPr>
              <a:xfrm>
                <a:off x="7334577" y="2351496"/>
                <a:ext cx="29965" cy="62287"/>
              </a:xfrm>
              <a:custGeom>
                <a:avLst/>
                <a:gdLst/>
                <a:ahLst/>
                <a:cxnLst/>
                <a:rect l="l" t="t" r="r" b="b"/>
                <a:pathLst>
                  <a:path w="1513" h="3145" extrusionOk="0">
                    <a:moveTo>
                      <a:pt x="520" y="1"/>
                    </a:moveTo>
                    <a:cubicBezTo>
                      <a:pt x="487" y="1"/>
                      <a:pt x="449" y="11"/>
                      <a:pt x="405" y="37"/>
                    </a:cubicBezTo>
                    <a:cubicBezTo>
                      <a:pt x="262" y="121"/>
                      <a:pt x="203" y="252"/>
                      <a:pt x="155" y="430"/>
                    </a:cubicBezTo>
                    <a:cubicBezTo>
                      <a:pt x="0" y="978"/>
                      <a:pt x="441" y="1418"/>
                      <a:pt x="405" y="1930"/>
                    </a:cubicBezTo>
                    <a:cubicBezTo>
                      <a:pt x="381" y="2157"/>
                      <a:pt x="643" y="2228"/>
                      <a:pt x="643" y="2430"/>
                    </a:cubicBezTo>
                    <a:cubicBezTo>
                      <a:pt x="631" y="2740"/>
                      <a:pt x="822" y="2930"/>
                      <a:pt x="1048" y="3145"/>
                    </a:cubicBezTo>
                    <a:cubicBezTo>
                      <a:pt x="1108" y="2907"/>
                      <a:pt x="1239" y="2740"/>
                      <a:pt x="1429" y="2645"/>
                    </a:cubicBezTo>
                    <a:cubicBezTo>
                      <a:pt x="1489" y="2609"/>
                      <a:pt x="1513" y="2621"/>
                      <a:pt x="1489" y="2526"/>
                    </a:cubicBezTo>
                    <a:cubicBezTo>
                      <a:pt x="1358" y="2014"/>
                      <a:pt x="1179" y="1502"/>
                      <a:pt x="1155" y="978"/>
                    </a:cubicBezTo>
                    <a:cubicBezTo>
                      <a:pt x="1132" y="633"/>
                      <a:pt x="1012" y="418"/>
                      <a:pt x="786" y="216"/>
                    </a:cubicBezTo>
                    <a:cubicBezTo>
                      <a:pt x="702" y="141"/>
                      <a:pt x="640" y="1"/>
                      <a:pt x="520"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1" name="Google Shape;361;p20">
                <a:extLst>
                  <a:ext uri="{FF2B5EF4-FFF2-40B4-BE49-F238E27FC236}">
                    <a16:creationId xmlns:a16="http://schemas.microsoft.com/office/drawing/2014/main" xmlns="" id="{91E9A886-D92B-4F32-ADE9-087A8DBA93BF}"/>
                  </a:ext>
                </a:extLst>
              </p:cNvPr>
              <p:cNvSpPr/>
              <p:nvPr/>
            </p:nvSpPr>
            <p:spPr>
              <a:xfrm>
                <a:off x="7117146" y="2125906"/>
                <a:ext cx="69832" cy="17072"/>
              </a:xfrm>
              <a:custGeom>
                <a:avLst/>
                <a:gdLst/>
                <a:ahLst/>
                <a:cxnLst/>
                <a:rect l="l" t="t" r="r" b="b"/>
                <a:pathLst>
                  <a:path w="3526" h="862" extrusionOk="0">
                    <a:moveTo>
                      <a:pt x="770" y="1"/>
                    </a:moveTo>
                    <a:cubicBezTo>
                      <a:pt x="616" y="1"/>
                      <a:pt x="448" y="46"/>
                      <a:pt x="310" y="140"/>
                    </a:cubicBezTo>
                    <a:cubicBezTo>
                      <a:pt x="203" y="212"/>
                      <a:pt x="1" y="271"/>
                      <a:pt x="72" y="450"/>
                    </a:cubicBezTo>
                    <a:cubicBezTo>
                      <a:pt x="120" y="569"/>
                      <a:pt x="227" y="676"/>
                      <a:pt x="430" y="700"/>
                    </a:cubicBezTo>
                    <a:cubicBezTo>
                      <a:pt x="1025" y="771"/>
                      <a:pt x="1632" y="819"/>
                      <a:pt x="2299" y="843"/>
                    </a:cubicBezTo>
                    <a:cubicBezTo>
                      <a:pt x="2350" y="856"/>
                      <a:pt x="2403" y="861"/>
                      <a:pt x="2456" y="861"/>
                    </a:cubicBezTo>
                    <a:cubicBezTo>
                      <a:pt x="2689" y="861"/>
                      <a:pt x="2940" y="759"/>
                      <a:pt x="3192" y="759"/>
                    </a:cubicBezTo>
                    <a:cubicBezTo>
                      <a:pt x="3478" y="747"/>
                      <a:pt x="3370" y="462"/>
                      <a:pt x="3525" y="378"/>
                    </a:cubicBezTo>
                    <a:cubicBezTo>
                      <a:pt x="3435" y="255"/>
                      <a:pt x="3367" y="79"/>
                      <a:pt x="3190" y="79"/>
                    </a:cubicBezTo>
                    <a:cubicBezTo>
                      <a:pt x="3179" y="79"/>
                      <a:pt x="3168" y="79"/>
                      <a:pt x="3156" y="81"/>
                    </a:cubicBezTo>
                    <a:cubicBezTo>
                      <a:pt x="3012" y="97"/>
                      <a:pt x="2874" y="106"/>
                      <a:pt x="2737" y="106"/>
                    </a:cubicBezTo>
                    <a:cubicBezTo>
                      <a:pt x="2579" y="106"/>
                      <a:pt x="2423" y="94"/>
                      <a:pt x="2263" y="69"/>
                    </a:cubicBezTo>
                    <a:cubicBezTo>
                      <a:pt x="2173" y="56"/>
                      <a:pt x="2083" y="52"/>
                      <a:pt x="1993" y="52"/>
                    </a:cubicBezTo>
                    <a:cubicBezTo>
                      <a:pt x="1792" y="52"/>
                      <a:pt x="1591" y="73"/>
                      <a:pt x="1391" y="73"/>
                    </a:cubicBezTo>
                    <a:cubicBezTo>
                      <a:pt x="1241" y="73"/>
                      <a:pt x="1091" y="61"/>
                      <a:pt x="941" y="21"/>
                    </a:cubicBezTo>
                    <a:cubicBezTo>
                      <a:pt x="888" y="8"/>
                      <a:pt x="830" y="1"/>
                      <a:pt x="770"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2" name="Google Shape;362;p20">
                <a:extLst>
                  <a:ext uri="{FF2B5EF4-FFF2-40B4-BE49-F238E27FC236}">
                    <a16:creationId xmlns:a16="http://schemas.microsoft.com/office/drawing/2014/main" xmlns="" id="{20D2B3E1-E14E-426C-9B95-56D950A243B5}"/>
                  </a:ext>
                </a:extLst>
              </p:cNvPr>
              <p:cNvSpPr/>
              <p:nvPr/>
            </p:nvSpPr>
            <p:spPr>
              <a:xfrm>
                <a:off x="7470208" y="2078035"/>
                <a:ext cx="55395" cy="35075"/>
              </a:xfrm>
              <a:custGeom>
                <a:avLst/>
                <a:gdLst/>
                <a:ahLst/>
                <a:cxnLst/>
                <a:rect l="l" t="t" r="r" b="b"/>
                <a:pathLst>
                  <a:path w="2797" h="1771" extrusionOk="0">
                    <a:moveTo>
                      <a:pt x="2331" y="1"/>
                    </a:moveTo>
                    <a:cubicBezTo>
                      <a:pt x="2275" y="1"/>
                      <a:pt x="2209" y="20"/>
                      <a:pt x="2130" y="69"/>
                    </a:cubicBezTo>
                    <a:cubicBezTo>
                      <a:pt x="1642" y="354"/>
                      <a:pt x="1106" y="569"/>
                      <a:pt x="606" y="843"/>
                    </a:cubicBezTo>
                    <a:cubicBezTo>
                      <a:pt x="308" y="997"/>
                      <a:pt x="94" y="1033"/>
                      <a:pt x="58" y="1462"/>
                    </a:cubicBezTo>
                    <a:cubicBezTo>
                      <a:pt x="41" y="1673"/>
                      <a:pt x="0" y="1771"/>
                      <a:pt x="93" y="1771"/>
                    </a:cubicBezTo>
                    <a:cubicBezTo>
                      <a:pt x="131" y="1771"/>
                      <a:pt x="191" y="1755"/>
                      <a:pt x="284" y="1724"/>
                    </a:cubicBezTo>
                    <a:cubicBezTo>
                      <a:pt x="321" y="1744"/>
                      <a:pt x="356" y="1751"/>
                      <a:pt x="390" y="1751"/>
                    </a:cubicBezTo>
                    <a:cubicBezTo>
                      <a:pt x="497" y="1751"/>
                      <a:pt x="592" y="1673"/>
                      <a:pt x="701" y="1664"/>
                    </a:cubicBezTo>
                    <a:cubicBezTo>
                      <a:pt x="987" y="1640"/>
                      <a:pt x="1082" y="1307"/>
                      <a:pt x="1308" y="1271"/>
                    </a:cubicBezTo>
                    <a:cubicBezTo>
                      <a:pt x="1784" y="1188"/>
                      <a:pt x="2118" y="855"/>
                      <a:pt x="2511" y="640"/>
                    </a:cubicBezTo>
                    <a:cubicBezTo>
                      <a:pt x="2630" y="581"/>
                      <a:pt x="2797" y="378"/>
                      <a:pt x="2630" y="200"/>
                    </a:cubicBezTo>
                    <a:cubicBezTo>
                      <a:pt x="2545" y="115"/>
                      <a:pt x="2467" y="1"/>
                      <a:pt x="2331"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3" name="Google Shape;363;p20">
                <a:extLst>
                  <a:ext uri="{FF2B5EF4-FFF2-40B4-BE49-F238E27FC236}">
                    <a16:creationId xmlns:a16="http://schemas.microsoft.com/office/drawing/2014/main" xmlns="" id="{849D23F2-7225-43DF-BA64-563465C55F6E}"/>
                  </a:ext>
                </a:extLst>
              </p:cNvPr>
              <p:cNvSpPr/>
              <p:nvPr/>
            </p:nvSpPr>
            <p:spPr>
              <a:xfrm>
                <a:off x="7296371" y="2075619"/>
                <a:ext cx="69337" cy="128574"/>
              </a:xfrm>
              <a:custGeom>
                <a:avLst/>
                <a:gdLst/>
                <a:ahLst/>
                <a:cxnLst/>
                <a:rect l="l" t="t" r="r" b="b"/>
                <a:pathLst>
                  <a:path w="3501" h="6492" extrusionOk="0">
                    <a:moveTo>
                      <a:pt x="1886" y="687"/>
                    </a:moveTo>
                    <a:cubicBezTo>
                      <a:pt x="2116" y="687"/>
                      <a:pt x="2378" y="762"/>
                      <a:pt x="2620" y="762"/>
                    </a:cubicBezTo>
                    <a:cubicBezTo>
                      <a:pt x="2882" y="762"/>
                      <a:pt x="2799" y="1072"/>
                      <a:pt x="2763" y="1191"/>
                    </a:cubicBezTo>
                    <a:cubicBezTo>
                      <a:pt x="2644" y="1560"/>
                      <a:pt x="2668" y="1953"/>
                      <a:pt x="2560" y="2322"/>
                    </a:cubicBezTo>
                    <a:cubicBezTo>
                      <a:pt x="2430" y="2751"/>
                      <a:pt x="2489" y="3203"/>
                      <a:pt x="2358" y="3632"/>
                    </a:cubicBezTo>
                    <a:cubicBezTo>
                      <a:pt x="2310" y="3822"/>
                      <a:pt x="2406" y="4024"/>
                      <a:pt x="2346" y="4239"/>
                    </a:cubicBezTo>
                    <a:cubicBezTo>
                      <a:pt x="2215" y="4632"/>
                      <a:pt x="2108" y="5025"/>
                      <a:pt x="2072" y="5418"/>
                    </a:cubicBezTo>
                    <a:cubicBezTo>
                      <a:pt x="2051" y="5621"/>
                      <a:pt x="2010" y="5719"/>
                      <a:pt x="1846" y="5719"/>
                    </a:cubicBezTo>
                    <a:cubicBezTo>
                      <a:pt x="1828" y="5719"/>
                      <a:pt x="1808" y="5718"/>
                      <a:pt x="1787" y="5715"/>
                    </a:cubicBezTo>
                    <a:cubicBezTo>
                      <a:pt x="1501" y="5691"/>
                      <a:pt x="1370" y="5548"/>
                      <a:pt x="1322" y="5251"/>
                    </a:cubicBezTo>
                    <a:cubicBezTo>
                      <a:pt x="1144" y="4108"/>
                      <a:pt x="1120" y="2953"/>
                      <a:pt x="882" y="1810"/>
                    </a:cubicBezTo>
                    <a:cubicBezTo>
                      <a:pt x="810" y="1477"/>
                      <a:pt x="786" y="1119"/>
                      <a:pt x="703" y="703"/>
                    </a:cubicBezTo>
                    <a:lnTo>
                      <a:pt x="703" y="703"/>
                    </a:lnTo>
                    <a:cubicBezTo>
                      <a:pt x="885" y="788"/>
                      <a:pt x="1043" y="826"/>
                      <a:pt x="1196" y="826"/>
                    </a:cubicBezTo>
                    <a:cubicBezTo>
                      <a:pt x="1343" y="826"/>
                      <a:pt x="1486" y="791"/>
                      <a:pt x="1644" y="726"/>
                    </a:cubicBezTo>
                    <a:cubicBezTo>
                      <a:pt x="1718" y="697"/>
                      <a:pt x="1800" y="687"/>
                      <a:pt x="1886" y="687"/>
                    </a:cubicBezTo>
                    <a:close/>
                    <a:moveTo>
                      <a:pt x="2560" y="12"/>
                    </a:moveTo>
                    <a:cubicBezTo>
                      <a:pt x="1918" y="24"/>
                      <a:pt x="1275" y="0"/>
                      <a:pt x="560" y="72"/>
                    </a:cubicBezTo>
                    <a:cubicBezTo>
                      <a:pt x="298" y="72"/>
                      <a:pt x="1" y="405"/>
                      <a:pt x="84" y="738"/>
                    </a:cubicBezTo>
                    <a:cubicBezTo>
                      <a:pt x="382" y="1834"/>
                      <a:pt x="358" y="2977"/>
                      <a:pt x="548" y="4096"/>
                    </a:cubicBezTo>
                    <a:cubicBezTo>
                      <a:pt x="655" y="4727"/>
                      <a:pt x="691" y="5370"/>
                      <a:pt x="894" y="6013"/>
                    </a:cubicBezTo>
                    <a:cubicBezTo>
                      <a:pt x="990" y="6309"/>
                      <a:pt x="1107" y="6374"/>
                      <a:pt x="1267" y="6374"/>
                    </a:cubicBezTo>
                    <a:cubicBezTo>
                      <a:pt x="1346" y="6374"/>
                      <a:pt x="1435" y="6358"/>
                      <a:pt x="1537" y="6346"/>
                    </a:cubicBezTo>
                    <a:cubicBezTo>
                      <a:pt x="1641" y="6331"/>
                      <a:pt x="1754" y="6275"/>
                      <a:pt x="1859" y="6275"/>
                    </a:cubicBezTo>
                    <a:cubicBezTo>
                      <a:pt x="1922" y="6275"/>
                      <a:pt x="1983" y="6295"/>
                      <a:pt x="2037" y="6358"/>
                    </a:cubicBezTo>
                    <a:cubicBezTo>
                      <a:pt x="2121" y="6455"/>
                      <a:pt x="2189" y="6491"/>
                      <a:pt x="2247" y="6491"/>
                    </a:cubicBezTo>
                    <a:cubicBezTo>
                      <a:pt x="2360" y="6491"/>
                      <a:pt x="2434" y="6349"/>
                      <a:pt x="2513" y="6239"/>
                    </a:cubicBezTo>
                    <a:cubicBezTo>
                      <a:pt x="2680" y="6037"/>
                      <a:pt x="2644" y="5775"/>
                      <a:pt x="2691" y="5537"/>
                    </a:cubicBezTo>
                    <a:cubicBezTo>
                      <a:pt x="2870" y="4525"/>
                      <a:pt x="3049" y="3513"/>
                      <a:pt x="3180" y="2500"/>
                    </a:cubicBezTo>
                    <a:cubicBezTo>
                      <a:pt x="3263" y="1893"/>
                      <a:pt x="3311" y="1286"/>
                      <a:pt x="3453" y="679"/>
                    </a:cubicBezTo>
                    <a:cubicBezTo>
                      <a:pt x="3500" y="526"/>
                      <a:pt x="3374" y="155"/>
                      <a:pt x="3325" y="155"/>
                    </a:cubicBezTo>
                    <a:cubicBezTo>
                      <a:pt x="3324" y="155"/>
                      <a:pt x="3323" y="155"/>
                      <a:pt x="3322" y="155"/>
                    </a:cubicBezTo>
                    <a:cubicBezTo>
                      <a:pt x="3267" y="177"/>
                      <a:pt x="3216" y="186"/>
                      <a:pt x="3166" y="186"/>
                    </a:cubicBezTo>
                    <a:cubicBezTo>
                      <a:pt x="2948" y="186"/>
                      <a:pt x="2774" y="12"/>
                      <a:pt x="2560" y="12"/>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4" name="Google Shape;364;p20">
                <a:extLst>
                  <a:ext uri="{FF2B5EF4-FFF2-40B4-BE49-F238E27FC236}">
                    <a16:creationId xmlns:a16="http://schemas.microsoft.com/office/drawing/2014/main" xmlns="" id="{C40DAD07-A7BB-4A5E-AF01-DEF8EBD56F74}"/>
                  </a:ext>
                </a:extLst>
              </p:cNvPr>
              <p:cNvSpPr/>
              <p:nvPr/>
            </p:nvSpPr>
            <p:spPr>
              <a:xfrm>
                <a:off x="7307700" y="2211904"/>
                <a:ext cx="54484" cy="46977"/>
              </a:xfrm>
              <a:custGeom>
                <a:avLst/>
                <a:gdLst/>
                <a:ahLst/>
                <a:cxnLst/>
                <a:rect l="l" t="t" r="r" b="b"/>
                <a:pathLst>
                  <a:path w="2751" h="2372" extrusionOk="0">
                    <a:moveTo>
                      <a:pt x="1036" y="549"/>
                    </a:moveTo>
                    <a:cubicBezTo>
                      <a:pt x="1381" y="549"/>
                      <a:pt x="1774" y="977"/>
                      <a:pt x="1774" y="1323"/>
                    </a:cubicBezTo>
                    <a:cubicBezTo>
                      <a:pt x="1774" y="1549"/>
                      <a:pt x="1429" y="1835"/>
                      <a:pt x="1155" y="1846"/>
                    </a:cubicBezTo>
                    <a:cubicBezTo>
                      <a:pt x="1012" y="1846"/>
                      <a:pt x="560" y="1406"/>
                      <a:pt x="548" y="1251"/>
                    </a:cubicBezTo>
                    <a:cubicBezTo>
                      <a:pt x="548" y="1084"/>
                      <a:pt x="917" y="549"/>
                      <a:pt x="1036" y="549"/>
                    </a:cubicBezTo>
                    <a:close/>
                    <a:moveTo>
                      <a:pt x="1323" y="1"/>
                    </a:moveTo>
                    <a:cubicBezTo>
                      <a:pt x="1319" y="1"/>
                      <a:pt x="1314" y="1"/>
                      <a:pt x="1310" y="1"/>
                    </a:cubicBezTo>
                    <a:cubicBezTo>
                      <a:pt x="584" y="1"/>
                      <a:pt x="0" y="668"/>
                      <a:pt x="0" y="1489"/>
                    </a:cubicBezTo>
                    <a:cubicBezTo>
                      <a:pt x="0" y="1813"/>
                      <a:pt x="673" y="2372"/>
                      <a:pt x="1094" y="2372"/>
                    </a:cubicBezTo>
                    <a:cubicBezTo>
                      <a:pt x="1106" y="2372"/>
                      <a:pt x="1119" y="2371"/>
                      <a:pt x="1131" y="2370"/>
                    </a:cubicBezTo>
                    <a:cubicBezTo>
                      <a:pt x="1560" y="2323"/>
                      <a:pt x="2012" y="2204"/>
                      <a:pt x="2250" y="1835"/>
                    </a:cubicBezTo>
                    <a:cubicBezTo>
                      <a:pt x="2381" y="1620"/>
                      <a:pt x="2750" y="1370"/>
                      <a:pt x="2441" y="1061"/>
                    </a:cubicBezTo>
                    <a:cubicBezTo>
                      <a:pt x="2441" y="601"/>
                      <a:pt x="1787" y="1"/>
                      <a:pt x="1323" y="1"/>
                    </a:cubicBezTo>
                    <a:close/>
                  </a:path>
                </a:pathLst>
              </a:custGeom>
              <a:grp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pic>
          <p:nvPicPr>
            <p:cNvPr id="110" name="Graphic 128">
              <a:extLst>
                <a:ext uri="{FF2B5EF4-FFF2-40B4-BE49-F238E27FC236}">
                  <a16:creationId xmlns:a16="http://schemas.microsoft.com/office/drawing/2014/main" xmlns="" id="{08393C89-26C0-4693-8122-DC7612B2D10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7818" y="3284117"/>
              <a:ext cx="2088000" cy="4040937"/>
            </a:xfrm>
            <a:prstGeom prst="rect">
              <a:avLst/>
            </a:prstGeom>
          </p:spPr>
        </p:pic>
        <p:pic>
          <p:nvPicPr>
            <p:cNvPr id="111" name="Graphic 99">
              <a:extLst>
                <a:ext uri="{FF2B5EF4-FFF2-40B4-BE49-F238E27FC236}">
                  <a16:creationId xmlns:a16="http://schemas.microsoft.com/office/drawing/2014/main" xmlns="" id="{B24E7EB7-19D9-42C3-9216-33E7E4AB1927}"/>
                </a:ext>
              </a:extLst>
            </p:cNvPr>
            <p:cNvPicPr>
              <a:picLocks/>
            </p:cNvPicPr>
            <p:nvPr/>
          </p:nvPicPr>
          <p:blipFill>
            <a:blip r:embed="rId10">
              <a:extLst>
                <a:ext uri="{28A0092B-C50C-407E-A947-70E740481C1C}">
                  <a14:useLocalDpi xmlns:a14="http://schemas.microsoft.com/office/drawing/2010/main" val="0"/>
                </a:ext>
              </a:extLst>
            </a:blip>
            <a:srcRect/>
            <a:stretch/>
          </p:blipFill>
          <p:spPr>
            <a:xfrm>
              <a:off x="7850488" y="2555737"/>
              <a:ext cx="1818596" cy="417600"/>
            </a:xfrm>
            <a:prstGeom prst="rect">
              <a:avLst/>
            </a:prstGeom>
          </p:spPr>
        </p:pic>
        <p:pic>
          <p:nvPicPr>
            <p:cNvPr id="112" name="Graphic 130">
              <a:extLst>
                <a:ext uri="{FF2B5EF4-FFF2-40B4-BE49-F238E27FC236}">
                  <a16:creationId xmlns:a16="http://schemas.microsoft.com/office/drawing/2014/main" xmlns="" id="{B5CC0487-F71A-4A1E-8C08-62BCE08D81C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794552" y="2393645"/>
              <a:ext cx="1874532" cy="799892"/>
            </a:xfrm>
            <a:prstGeom prst="rect">
              <a:avLst/>
            </a:prstGeom>
          </p:spPr>
        </p:pic>
        <p:sp>
          <p:nvSpPr>
            <p:cNvPr id="113" name="TextBox 112">
              <a:extLst>
                <a:ext uri="{FF2B5EF4-FFF2-40B4-BE49-F238E27FC236}">
                  <a16:creationId xmlns:a16="http://schemas.microsoft.com/office/drawing/2014/main" xmlns="" id="{0540EB68-B574-4E78-8AA2-F78D7640201C}"/>
                </a:ext>
              </a:extLst>
            </p:cNvPr>
            <p:cNvSpPr txBox="1"/>
            <p:nvPr/>
          </p:nvSpPr>
          <p:spPr>
            <a:xfrm>
              <a:off x="8210644" y="2590922"/>
              <a:ext cx="1023037" cy="450616"/>
            </a:xfrm>
            <a:prstGeom prst="rect">
              <a:avLst/>
            </a:prstGeom>
            <a:noFill/>
          </p:spPr>
          <p:txBody>
            <a:bodyPr wrap="none" rtlCol="0">
              <a:spAutoFit/>
            </a:bodyPr>
            <a:lstStyle/>
            <a:p>
              <a:pPr algn="ctr" rtl="1"/>
              <a:r>
                <a:rPr lang="en-GB" sz="1400">
                  <a:solidFill>
                    <a:schemeClr val="bg1"/>
                  </a:solidFill>
                  <a:latin typeface="Lato" panose="020F0502020204030203" pitchFamily="34" charset="0"/>
                </a:rPr>
                <a:t>THREATS</a:t>
              </a:r>
            </a:p>
          </p:txBody>
        </p:sp>
        <p:sp>
          <p:nvSpPr>
            <p:cNvPr id="114" name="TextBox 113">
              <a:extLst>
                <a:ext uri="{FF2B5EF4-FFF2-40B4-BE49-F238E27FC236}">
                  <a16:creationId xmlns:a16="http://schemas.microsoft.com/office/drawing/2014/main" xmlns="" id="{728D326C-5985-4C50-8D17-D6CC1C901E06}"/>
                </a:ext>
              </a:extLst>
            </p:cNvPr>
            <p:cNvSpPr txBox="1"/>
            <p:nvPr/>
          </p:nvSpPr>
          <p:spPr>
            <a:xfrm>
              <a:off x="7996690" y="3684952"/>
              <a:ext cx="1525254" cy="3337560"/>
            </a:xfrm>
            <a:prstGeom prst="rect">
              <a:avLst/>
            </a:prstGeom>
            <a:noFill/>
          </p:spPr>
          <p:txBody>
            <a:bodyPr wrap="square" lIns="0" rIns="0" rtlCol="0">
              <a:noAutofit/>
            </a:bodyPr>
            <a:lstStyle/>
            <a:p>
              <a:pPr marL="171450" lvl="0" indent="-171450">
                <a:buFont typeface="Wingdings" pitchFamily="2" charset="2"/>
                <a:buChar char="§"/>
              </a:pPr>
              <a:r>
                <a:rPr lang="en-US" sz="1600" dirty="0"/>
                <a:t>Lack of trust </a:t>
              </a:r>
            </a:p>
            <a:p>
              <a:pPr marL="171450" indent="-171450">
                <a:buFont typeface="Wingdings" pitchFamily="2" charset="2"/>
                <a:buChar char="§"/>
              </a:pPr>
              <a:r>
                <a:rPr lang="en-US" sz="1600" dirty="0"/>
                <a:t>Being less effective in speech therapy than traditional offline used </a:t>
              </a:r>
              <a:r>
                <a:rPr lang="en-US" sz="1600" dirty="0" smtClean="0"/>
                <a:t>techniques</a:t>
              </a:r>
            </a:p>
            <a:p>
              <a:pPr marL="171450" indent="-171450">
                <a:buFont typeface="Wingdings" pitchFamily="2" charset="2"/>
                <a:buChar char="§"/>
              </a:pPr>
              <a:r>
                <a:rPr lang="en-US" sz="1600" dirty="0"/>
                <a:t>Potential copycats </a:t>
              </a:r>
            </a:p>
          </p:txBody>
        </p:sp>
      </p:grpSp>
    </p:spTree>
    <p:extLst>
      <p:ext uri="{BB962C8B-B14F-4D97-AF65-F5344CB8AC3E}">
        <p14:creationId xmlns:p14="http://schemas.microsoft.com/office/powerpoint/2010/main" val="3529463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684359" y="688288"/>
            <a:ext cx="4262700"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a:pPr>
            <a:r>
              <a:rPr lang="en-US" sz="2800" dirty="0" smtClean="0"/>
              <a:t>Personal Dictionary</a:t>
            </a:r>
            <a:endParaRPr lang="en-US" sz="2800" dirty="0"/>
          </a:p>
        </p:txBody>
      </p:sp>
      <p:sp>
        <p:nvSpPr>
          <p:cNvPr id="50" name="Subtitle 1"/>
          <p:cNvSpPr>
            <a:spLocks noGrp="1"/>
          </p:cNvSpPr>
          <p:nvPr>
            <p:ph type="subTitle" idx="1"/>
          </p:nvPr>
        </p:nvSpPr>
        <p:spPr>
          <a:xfrm>
            <a:off x="1902783" y="1568049"/>
            <a:ext cx="5342634" cy="1253123"/>
          </a:xfrm>
          <a:prstGeom prst="roundRect">
            <a:avLst/>
          </a:prstGeom>
          <a:solidFill>
            <a:schemeClr val="bg1">
              <a:lumMod val="95000"/>
            </a:schemeClr>
          </a:solidFill>
        </p:spPr>
        <p:txBody>
          <a:bodyPr/>
          <a:lstStyle/>
          <a:p>
            <a:pPr marL="158750" indent="0" algn="l"/>
            <a:r>
              <a:rPr lang="en-US" sz="1800" dirty="0"/>
              <a:t>We are working on adding a new feature to our application that enables the user, supervising doctor, or family members to add new words </a:t>
            </a:r>
          </a:p>
        </p:txBody>
      </p:sp>
      <p:grpSp>
        <p:nvGrpSpPr>
          <p:cNvPr id="5" name="Group 4"/>
          <p:cNvGrpSpPr/>
          <p:nvPr/>
        </p:nvGrpSpPr>
        <p:grpSpPr>
          <a:xfrm>
            <a:off x="4860644" y="535998"/>
            <a:ext cx="2149756" cy="740352"/>
            <a:chOff x="6634760" y="2190750"/>
            <a:chExt cx="2149756" cy="740352"/>
          </a:xfrm>
        </p:grpSpPr>
        <p:sp>
          <p:nvSpPr>
            <p:cNvPr id="33" name="Rounded Rectangle 32"/>
            <p:cNvSpPr/>
            <p:nvPr/>
          </p:nvSpPr>
          <p:spPr>
            <a:xfrm>
              <a:off x="6634760" y="2190750"/>
              <a:ext cx="2149756" cy="740352"/>
            </a:xfrm>
            <a:prstGeom prst="roundRect">
              <a:avLst/>
            </a:prstGeom>
            <a:solidFill>
              <a:schemeClr val="tx1"/>
            </a:solidFill>
          </p:spPr>
          <p:txBody>
            <a:bodyPr wrap="square" lIns="91440" tIns="45720" rIns="91440" bIns="45720" anchor="ctr">
              <a:spAutoFit/>
            </a:bodyPr>
            <a:lstStyle/>
            <a:p>
              <a:pPr algn="r"/>
              <a:r>
                <a:rPr lang="ar-EG" sz="2100" b="1" dirty="0" smtClean="0">
                  <a:solidFill>
                    <a:schemeClr val="bg1"/>
                  </a:solidFill>
                  <a:latin typeface="Lato"/>
                  <a:ea typeface="Lato"/>
                  <a:cs typeface="Lato"/>
                  <a:sym typeface="Lato"/>
                </a:rPr>
                <a:t>اضافة كلمات</a:t>
              </a:r>
              <a:endParaRPr lang="en-US" sz="2100" b="1" dirty="0">
                <a:solidFill>
                  <a:schemeClr val="bg1"/>
                </a:solidFill>
                <a:latin typeface="Lato"/>
                <a:ea typeface="Lato"/>
                <a:cs typeface="Lato"/>
                <a:sym typeface="Lato"/>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476" y="2228820"/>
              <a:ext cx="658924" cy="658924"/>
            </a:xfrm>
            <a:prstGeom prst="rect">
              <a:avLst/>
            </a:prstGeom>
          </p:spPr>
        </p:pic>
      </p:grpSp>
      <p:grpSp>
        <p:nvGrpSpPr>
          <p:cNvPr id="10" name="Group 9"/>
          <p:cNvGrpSpPr/>
          <p:nvPr/>
        </p:nvGrpSpPr>
        <p:grpSpPr>
          <a:xfrm>
            <a:off x="1791432" y="3028950"/>
            <a:ext cx="1332768" cy="1678158"/>
            <a:chOff x="1486249" y="3103392"/>
            <a:chExt cx="1332768" cy="167815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963" y="3497496"/>
              <a:ext cx="1284054" cy="1284054"/>
            </a:xfrm>
            <a:prstGeom prst="rect">
              <a:avLst/>
            </a:prstGeom>
          </p:spPr>
        </p:pic>
        <p:sp>
          <p:nvSpPr>
            <p:cNvPr id="53" name="Rounded Rectangle 52"/>
            <p:cNvSpPr/>
            <p:nvPr/>
          </p:nvSpPr>
          <p:spPr>
            <a:xfrm>
              <a:off x="1486249" y="3103392"/>
              <a:ext cx="1332768" cy="382758"/>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Practice</a:t>
              </a:r>
              <a:endParaRPr lang="en-US" b="1" dirty="0">
                <a:solidFill>
                  <a:schemeClr val="accent3">
                    <a:lumMod val="50000"/>
                  </a:schemeClr>
                </a:solidFill>
              </a:endParaRPr>
            </a:p>
          </p:txBody>
        </p:sp>
      </p:grpSp>
      <p:grpSp>
        <p:nvGrpSpPr>
          <p:cNvPr id="11" name="Group 10"/>
          <p:cNvGrpSpPr/>
          <p:nvPr/>
        </p:nvGrpSpPr>
        <p:grpSpPr>
          <a:xfrm>
            <a:off x="4161295" y="3181350"/>
            <a:ext cx="1553705" cy="1936463"/>
            <a:chOff x="3962400" y="3103392"/>
            <a:chExt cx="1553705" cy="193646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3486150"/>
              <a:ext cx="1553705" cy="1553705"/>
            </a:xfrm>
            <a:prstGeom prst="rect">
              <a:avLst/>
            </a:prstGeom>
          </p:spPr>
        </p:pic>
        <p:sp>
          <p:nvSpPr>
            <p:cNvPr id="54" name="Rounded Rectangle 53"/>
            <p:cNvSpPr/>
            <p:nvPr/>
          </p:nvSpPr>
          <p:spPr>
            <a:xfrm>
              <a:off x="4001232" y="3103392"/>
              <a:ext cx="1332768" cy="382758"/>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Remember</a:t>
              </a:r>
              <a:endParaRPr lang="en-US" b="1" dirty="0">
                <a:solidFill>
                  <a:schemeClr val="accent3">
                    <a:lumMod val="50000"/>
                  </a:schemeClr>
                </a:solidFill>
              </a:endParaRPr>
            </a:p>
          </p:txBody>
        </p:sp>
      </p:grpSp>
      <p:grpSp>
        <p:nvGrpSpPr>
          <p:cNvPr id="12" name="Group 11"/>
          <p:cNvGrpSpPr/>
          <p:nvPr/>
        </p:nvGrpSpPr>
        <p:grpSpPr>
          <a:xfrm>
            <a:off x="6477000" y="2986501"/>
            <a:ext cx="1773915" cy="1947449"/>
            <a:chOff x="6912885" y="2739944"/>
            <a:chExt cx="1773915" cy="1947449"/>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0929" y="3133688"/>
              <a:ext cx="1553705" cy="1553705"/>
            </a:xfrm>
            <a:prstGeom prst="rect">
              <a:avLst/>
            </a:prstGeom>
          </p:spPr>
        </p:pic>
        <p:sp>
          <p:nvSpPr>
            <p:cNvPr id="56" name="Rounded Rectangle 55"/>
            <p:cNvSpPr/>
            <p:nvPr/>
          </p:nvSpPr>
          <p:spPr>
            <a:xfrm>
              <a:off x="6912885" y="2739944"/>
              <a:ext cx="1773915" cy="365206"/>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Form Sentence</a:t>
              </a:r>
              <a:endParaRPr lang="en-US" b="1" dirty="0">
                <a:solidFill>
                  <a:schemeClr val="accent3">
                    <a:lumMod val="50000"/>
                  </a:schemeClr>
                </a:solidFill>
              </a:endParaRPr>
            </a:p>
          </p:txBody>
        </p:sp>
      </p:grpSp>
    </p:spTree>
    <p:extLst>
      <p:ext uri="{BB962C8B-B14F-4D97-AF65-F5344CB8AC3E}">
        <p14:creationId xmlns:p14="http://schemas.microsoft.com/office/powerpoint/2010/main" val="42437484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6" name="Google Shape;11567;p85"/>
          <p:cNvGrpSpPr/>
          <p:nvPr/>
        </p:nvGrpSpPr>
        <p:grpSpPr>
          <a:xfrm>
            <a:off x="152400" y="215197"/>
            <a:ext cx="560080" cy="561568"/>
            <a:chOff x="-1700225" y="2768875"/>
            <a:chExt cx="291450" cy="292225"/>
          </a:xfrm>
          <a:solidFill>
            <a:schemeClr val="accent3">
              <a:lumMod val="75000"/>
            </a:schemeClr>
          </a:solidFill>
        </p:grpSpPr>
        <p:sp>
          <p:nvSpPr>
            <p:cNvPr id="37"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43" name="Group 42"/>
          <p:cNvGrpSpPr/>
          <p:nvPr/>
        </p:nvGrpSpPr>
        <p:grpSpPr>
          <a:xfrm>
            <a:off x="7315200" y="287386"/>
            <a:ext cx="1723083" cy="410537"/>
            <a:chOff x="7262168" y="486756"/>
            <a:chExt cx="1723083" cy="410537"/>
          </a:xfrm>
          <a:solidFill>
            <a:schemeClr val="tx1"/>
          </a:solidFill>
        </p:grpSpPr>
        <p:grpSp>
          <p:nvGrpSpPr>
            <p:cNvPr id="44" name="Google Shape;9552;p79"/>
            <p:cNvGrpSpPr/>
            <p:nvPr/>
          </p:nvGrpSpPr>
          <p:grpSpPr>
            <a:xfrm>
              <a:off x="7262168" y="514350"/>
              <a:ext cx="415715" cy="361721"/>
              <a:chOff x="889275" y="851476"/>
              <a:chExt cx="487950" cy="424575"/>
            </a:xfrm>
            <a:grpFill/>
          </p:grpSpPr>
          <p:sp>
            <p:nvSpPr>
              <p:cNvPr id="70"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9777;p79"/>
            <p:cNvGrpSpPr/>
            <p:nvPr/>
          </p:nvGrpSpPr>
          <p:grpSpPr>
            <a:xfrm>
              <a:off x="8165863" y="501162"/>
              <a:ext cx="372963" cy="372963"/>
              <a:chOff x="1487200" y="4993750"/>
              <a:chExt cx="483125" cy="483125"/>
            </a:xfrm>
            <a:grpFill/>
          </p:grpSpPr>
          <p:sp>
            <p:nvSpPr>
              <p:cNvPr id="68"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9780;p79"/>
            <p:cNvGrpSpPr/>
            <p:nvPr/>
          </p:nvGrpSpPr>
          <p:grpSpPr>
            <a:xfrm>
              <a:off x="8612288" y="501162"/>
              <a:ext cx="372963" cy="372963"/>
              <a:chOff x="2081650" y="4993750"/>
              <a:chExt cx="483125" cy="483125"/>
            </a:xfrm>
            <a:grp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Google Shape;454;p42"/>
          <p:cNvSpPr txBox="1">
            <a:spLocks noGrp="1"/>
          </p:cNvSpPr>
          <p:nvPr>
            <p:ph type="title"/>
          </p:nvPr>
        </p:nvSpPr>
        <p:spPr>
          <a:xfrm>
            <a:off x="684359" y="688288"/>
            <a:ext cx="4262700" cy="511862"/>
          </a:xfrm>
          <a:prstGeom prst="rect">
            <a:avLst/>
          </a:prstGeom>
        </p:spPr>
        <p:txBody>
          <a:bodyPr spcFirstLastPara="1" wrap="square" lIns="91425" tIns="91425" rIns="91425" bIns="91425" anchor="ctr" anchorCtr="0">
            <a:noAutofit/>
          </a:bodyPr>
          <a:lstStyle/>
          <a:p>
            <a:pPr marL="514350" lvl="0" indent="-514350">
              <a:buSzPct val="120000"/>
              <a:buFont typeface="+mj-lt"/>
              <a:buAutoNum type="arabicPeriod" startAt="2"/>
            </a:pPr>
            <a:r>
              <a:rPr lang="en-US" sz="2800" dirty="0" smtClean="0"/>
              <a:t>Progress Review</a:t>
            </a:r>
            <a:endParaRPr lang="en-US" sz="2800" dirty="0"/>
          </a:p>
        </p:txBody>
      </p:sp>
      <p:sp>
        <p:nvSpPr>
          <p:cNvPr id="50" name="Subtitle 1"/>
          <p:cNvSpPr>
            <a:spLocks noGrp="1"/>
          </p:cNvSpPr>
          <p:nvPr>
            <p:ph type="subTitle" idx="1"/>
          </p:nvPr>
        </p:nvSpPr>
        <p:spPr>
          <a:xfrm>
            <a:off x="1635652" y="1568049"/>
            <a:ext cx="5876897" cy="1253123"/>
          </a:xfrm>
          <a:prstGeom prst="roundRect">
            <a:avLst/>
          </a:prstGeom>
          <a:solidFill>
            <a:schemeClr val="bg1">
              <a:lumMod val="95000"/>
            </a:schemeClr>
          </a:solidFill>
        </p:spPr>
        <p:txBody>
          <a:bodyPr/>
          <a:lstStyle/>
          <a:p>
            <a:pPr marL="158750" indent="0" algn="l"/>
            <a:r>
              <a:rPr lang="en-US" sz="1800" dirty="0"/>
              <a:t>Here we want to enable the doctor to add and send a review of his patients' progress and be able to evaluate personally the case of each </a:t>
            </a:r>
            <a:r>
              <a:rPr lang="en-US" sz="1800" dirty="0" smtClean="0"/>
              <a:t>patient</a:t>
            </a:r>
            <a:endParaRPr lang="en-US" sz="1800" dirty="0"/>
          </a:p>
        </p:txBody>
      </p:sp>
      <p:sp>
        <p:nvSpPr>
          <p:cNvPr id="33" name="Rounded Rectangle 32"/>
          <p:cNvSpPr/>
          <p:nvPr/>
        </p:nvSpPr>
        <p:spPr>
          <a:xfrm>
            <a:off x="4860644" y="535998"/>
            <a:ext cx="2149756" cy="740352"/>
          </a:xfrm>
          <a:prstGeom prst="roundRect">
            <a:avLst/>
          </a:prstGeom>
          <a:solidFill>
            <a:schemeClr val="tx1"/>
          </a:solidFill>
        </p:spPr>
        <p:txBody>
          <a:bodyPr wrap="square" lIns="91440" tIns="45720" rIns="91440" bIns="45720" anchor="ctr">
            <a:spAutoFit/>
          </a:bodyPr>
          <a:lstStyle/>
          <a:p>
            <a:pPr algn="r"/>
            <a:r>
              <a:rPr lang="ar-EG" sz="2100" b="1" dirty="0" smtClean="0">
                <a:solidFill>
                  <a:schemeClr val="bg1"/>
                </a:solidFill>
                <a:latin typeface="Lato"/>
                <a:ea typeface="Lato"/>
                <a:cs typeface="Lato"/>
                <a:sym typeface="Lato"/>
              </a:rPr>
              <a:t>تقييم الحاله</a:t>
            </a:r>
            <a:endParaRPr lang="en-US" sz="2100" b="1" dirty="0">
              <a:solidFill>
                <a:schemeClr val="bg1"/>
              </a:solidFill>
              <a:latin typeface="Lato"/>
              <a:ea typeface="Lato"/>
              <a:cs typeface="Lato"/>
              <a:sym typeface="La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904" y="548700"/>
            <a:ext cx="797296" cy="687003"/>
          </a:xfrm>
          <a:prstGeom prst="rect">
            <a:avLst/>
          </a:prstGeom>
        </p:spPr>
      </p:pic>
      <p:grpSp>
        <p:nvGrpSpPr>
          <p:cNvPr id="14" name="Group 13"/>
          <p:cNvGrpSpPr/>
          <p:nvPr/>
        </p:nvGrpSpPr>
        <p:grpSpPr>
          <a:xfrm>
            <a:off x="1066800" y="2952750"/>
            <a:ext cx="1951307" cy="1828800"/>
            <a:chOff x="1226711" y="3028950"/>
            <a:chExt cx="1951307" cy="182880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962" y="3444918"/>
              <a:ext cx="1642038" cy="1412832"/>
            </a:xfrm>
            <a:prstGeom prst="rect">
              <a:avLst/>
            </a:prstGeom>
          </p:spPr>
        </p:pic>
        <p:sp>
          <p:nvSpPr>
            <p:cNvPr id="51" name="Rounded Rectangle 50"/>
            <p:cNvSpPr/>
            <p:nvPr/>
          </p:nvSpPr>
          <p:spPr>
            <a:xfrm>
              <a:off x="1226711" y="3028950"/>
              <a:ext cx="1951307" cy="354468"/>
            </a:xfrm>
            <a:prstGeom prst="roundRect">
              <a:avLst/>
            </a:prstGeom>
            <a:solidFill>
              <a:schemeClr val="accent3">
                <a:lumMod val="20000"/>
                <a:lumOff val="80000"/>
                <a:alpha val="60000"/>
              </a:schemeClr>
            </a:solidFill>
          </p:spPr>
          <p:txBody>
            <a:bodyPr wrap="square">
              <a:spAutoFit/>
            </a:bodyPr>
            <a:lstStyle/>
            <a:p>
              <a:pPr algn="ctr"/>
              <a:r>
                <a:rPr lang="en-US" sz="1600" b="1" dirty="0">
                  <a:solidFill>
                    <a:schemeClr val="accent3">
                      <a:lumMod val="50000"/>
                    </a:schemeClr>
                  </a:solidFill>
                </a:rPr>
                <a:t>Add prescription</a:t>
              </a:r>
              <a:endParaRPr lang="en-US" b="1" dirty="0">
                <a:solidFill>
                  <a:schemeClr val="accent3">
                    <a:lumMod val="50000"/>
                  </a:schemeClr>
                </a:solidFill>
              </a:endParaRPr>
            </a:p>
          </p:txBody>
        </p:sp>
      </p:grpSp>
      <p:grpSp>
        <p:nvGrpSpPr>
          <p:cNvPr id="15" name="Group 14"/>
          <p:cNvGrpSpPr/>
          <p:nvPr/>
        </p:nvGrpSpPr>
        <p:grpSpPr>
          <a:xfrm>
            <a:off x="4009222" y="3333750"/>
            <a:ext cx="1629578" cy="1752600"/>
            <a:chOff x="3856821" y="2800350"/>
            <a:chExt cx="1629578" cy="1752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3268896"/>
              <a:ext cx="1523999" cy="1284054"/>
            </a:xfrm>
            <a:prstGeom prst="rect">
              <a:avLst/>
            </a:prstGeom>
          </p:spPr>
        </p:pic>
        <p:sp>
          <p:nvSpPr>
            <p:cNvPr id="57" name="Rounded Rectangle 56"/>
            <p:cNvSpPr/>
            <p:nvPr/>
          </p:nvSpPr>
          <p:spPr>
            <a:xfrm>
              <a:off x="3856821" y="2800350"/>
              <a:ext cx="1612650" cy="374571"/>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Communicate</a:t>
              </a:r>
              <a:endParaRPr lang="en-US" b="1" dirty="0">
                <a:solidFill>
                  <a:schemeClr val="accent3">
                    <a:lumMod val="50000"/>
                  </a:schemeClr>
                </a:solidFill>
              </a:endParaRPr>
            </a:p>
          </p:txBody>
        </p:sp>
      </p:grpSp>
      <p:grpSp>
        <p:nvGrpSpPr>
          <p:cNvPr id="16" name="Group 15"/>
          <p:cNvGrpSpPr/>
          <p:nvPr/>
        </p:nvGrpSpPr>
        <p:grpSpPr>
          <a:xfrm>
            <a:off x="6687768" y="3028950"/>
            <a:ext cx="1618032" cy="1861197"/>
            <a:chOff x="6007350" y="2806779"/>
            <a:chExt cx="1618032" cy="1861197"/>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9574" y="3790950"/>
              <a:ext cx="877026" cy="87702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0278" y="3243620"/>
              <a:ext cx="925104" cy="925104"/>
            </a:xfrm>
            <a:prstGeom prst="rect">
              <a:avLst/>
            </a:prstGeom>
          </p:spPr>
        </p:pic>
        <p:sp>
          <p:nvSpPr>
            <p:cNvPr id="58" name="Rounded Rectangle 57"/>
            <p:cNvSpPr/>
            <p:nvPr/>
          </p:nvSpPr>
          <p:spPr>
            <a:xfrm>
              <a:off x="6007350" y="2806779"/>
              <a:ext cx="1612650" cy="374571"/>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Evaluation</a:t>
              </a:r>
              <a:endParaRPr lang="en-US" b="1" dirty="0">
                <a:solidFill>
                  <a:schemeClr val="accent3">
                    <a:lumMod val="50000"/>
                  </a:schemeClr>
                </a:solidFill>
              </a:endParaRPr>
            </a:p>
          </p:txBody>
        </p:sp>
      </p:grpSp>
    </p:spTree>
    <p:extLst>
      <p:ext uri="{BB962C8B-B14F-4D97-AF65-F5344CB8AC3E}">
        <p14:creationId xmlns:p14="http://schemas.microsoft.com/office/powerpoint/2010/main" val="8981703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7" name="Google Shape;1167;p66"/>
          <p:cNvSpPr txBox="1">
            <a:spLocks noGrp="1"/>
          </p:cNvSpPr>
          <p:nvPr>
            <p:ph type="title"/>
          </p:nvPr>
        </p:nvSpPr>
        <p:spPr>
          <a:xfrm>
            <a:off x="2963600" y="1986037"/>
            <a:ext cx="4269600" cy="1171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smtClean="0"/>
              <a:t> Awards</a:t>
            </a:r>
            <a:endParaRPr sz="6600" dirty="0"/>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19400" y="2188889"/>
            <a:ext cx="763861" cy="763861"/>
          </a:xfrm>
          <a:prstGeom prst="rect">
            <a:avLst/>
          </a:prstGeom>
        </p:spPr>
      </p:pic>
      <p:grpSp>
        <p:nvGrpSpPr>
          <p:cNvPr id="43" name="Group 42"/>
          <p:cNvGrpSpPr/>
          <p:nvPr/>
        </p:nvGrpSpPr>
        <p:grpSpPr>
          <a:xfrm>
            <a:off x="7086600" y="361950"/>
            <a:ext cx="1723083" cy="410537"/>
            <a:chOff x="7262168" y="486756"/>
            <a:chExt cx="1723083" cy="410537"/>
          </a:xfrm>
        </p:grpSpPr>
        <p:grpSp>
          <p:nvGrpSpPr>
            <p:cNvPr id="44" name="Google Shape;9552;p79"/>
            <p:cNvGrpSpPr/>
            <p:nvPr/>
          </p:nvGrpSpPr>
          <p:grpSpPr>
            <a:xfrm>
              <a:off x="7262168" y="514350"/>
              <a:ext cx="415715" cy="361721"/>
              <a:chOff x="889275" y="851476"/>
              <a:chExt cx="487950" cy="424575"/>
            </a:xfrm>
            <a:solidFill>
              <a:schemeClr val="bg1"/>
            </a:solidFill>
          </p:grpSpPr>
          <p:sp>
            <p:nvSpPr>
              <p:cNvPr id="5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oogle Shape;9777;p79"/>
            <p:cNvGrpSpPr/>
            <p:nvPr/>
          </p:nvGrpSpPr>
          <p:grpSpPr>
            <a:xfrm>
              <a:off x="8165863" y="501162"/>
              <a:ext cx="372963" cy="372963"/>
              <a:chOff x="1487200" y="4993750"/>
              <a:chExt cx="483125" cy="483125"/>
            </a:xfrm>
            <a:solidFill>
              <a:schemeClr val="bg1"/>
            </a:solidFill>
          </p:grpSpPr>
          <p:sp>
            <p:nvSpPr>
              <p:cNvPr id="5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7" name="Google Shape;9780;p79"/>
            <p:cNvGrpSpPr/>
            <p:nvPr/>
          </p:nvGrpSpPr>
          <p:grpSpPr>
            <a:xfrm>
              <a:off x="8612288" y="501162"/>
              <a:ext cx="372963" cy="372963"/>
              <a:chOff x="2081650" y="4993750"/>
              <a:chExt cx="483125" cy="483125"/>
            </a:xfrm>
            <a:solidFill>
              <a:schemeClr val="bg1"/>
            </a:solid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81000" y="2876550"/>
            <a:ext cx="10515600" cy="4533900"/>
          </a:xfrm>
          <a:prstGeom prst="rect">
            <a:avLst/>
          </a:prstGeom>
        </p:spPr>
      </p:pic>
      <p:sp>
        <p:nvSpPr>
          <p:cNvPr id="26" name="Google Shape;373;p38"/>
          <p:cNvSpPr/>
          <p:nvPr/>
        </p:nvSpPr>
        <p:spPr>
          <a:xfrm>
            <a:off x="-76200" y="27336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381;p39">
            <a:hlinkClick r:id="rId6"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28" name="Google Shape;382;p39">
            <a:hlinkClick r:id="rId7"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3">
                    <a:lumMod val="75000"/>
                  </a:schemeClr>
                </a:solidFill>
                <a:latin typeface="Lato"/>
                <a:ea typeface="Lato"/>
                <a:cs typeface="Lato"/>
                <a:sym typeface="Lato"/>
              </a:rPr>
              <a:t>Awards</a:t>
            </a:r>
            <a:endParaRPr sz="1600" b="1" dirty="0">
              <a:solidFill>
                <a:schemeClr val="accent3">
                  <a:lumMod val="75000"/>
                </a:schemeClr>
              </a:solidFill>
              <a:latin typeface="Lato"/>
              <a:ea typeface="Lato"/>
              <a:cs typeface="Lato"/>
              <a:sym typeface="Lato"/>
            </a:endParaRPr>
          </a:p>
        </p:txBody>
      </p:sp>
      <p:sp>
        <p:nvSpPr>
          <p:cNvPr id="29" name="Google Shape;383;p39">
            <a:hlinkClick r:id="" action="ppaction://noaction"/>
          </p:cNvPr>
          <p:cNvSpPr txBox="1"/>
          <p:nvPr/>
        </p:nvSpPr>
        <p:spPr>
          <a:xfrm>
            <a:off x="-107564" y="35093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accent2"/>
                </a:solidFill>
                <a:latin typeface="Lato"/>
                <a:ea typeface="Lato"/>
                <a:cs typeface="Lato"/>
                <a:sym typeface="Lato"/>
              </a:rPr>
              <a:t>Future  </a:t>
            </a:r>
            <a:endParaRPr sz="1600" b="1" dirty="0">
              <a:solidFill>
                <a:schemeClr val="accent2"/>
              </a:solidFill>
              <a:latin typeface="Lato"/>
              <a:ea typeface="Lato"/>
              <a:cs typeface="Lato"/>
              <a:sym typeface="Lato"/>
            </a:endParaRPr>
          </a:p>
        </p:txBody>
      </p:sp>
      <p:sp>
        <p:nvSpPr>
          <p:cNvPr id="3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81;p39">
            <a:hlinkClick r:id="rId6"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33" name="Google Shape;381;p39">
            <a:hlinkClick r:id="rId6"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11697928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7"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3;p38"/>
          <p:cNvSpPr/>
          <p:nvPr/>
        </p:nvSpPr>
        <p:spPr>
          <a:xfrm>
            <a:off x="-51939" y="133350"/>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0" name="Group 29"/>
          <p:cNvGrpSpPr/>
          <p:nvPr/>
        </p:nvGrpSpPr>
        <p:grpSpPr>
          <a:xfrm>
            <a:off x="7315200" y="287386"/>
            <a:ext cx="1723083" cy="410537"/>
            <a:chOff x="7262168" y="486756"/>
            <a:chExt cx="1723083" cy="410537"/>
          </a:xfrm>
          <a:solidFill>
            <a:schemeClr val="tx1"/>
          </a:solidFill>
        </p:grpSpPr>
        <p:grpSp>
          <p:nvGrpSpPr>
            <p:cNvPr id="31" name="Google Shape;9552;p79"/>
            <p:cNvGrpSpPr/>
            <p:nvPr/>
          </p:nvGrpSpPr>
          <p:grpSpPr>
            <a:xfrm>
              <a:off x="7262168" y="514350"/>
              <a:ext cx="415715" cy="361721"/>
              <a:chOff x="889275" y="851476"/>
              <a:chExt cx="487950" cy="424575"/>
            </a:xfrm>
            <a:grpFill/>
          </p:grpSpPr>
          <p:sp>
            <p:nvSpPr>
              <p:cNvPr id="39"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9777;p79"/>
            <p:cNvGrpSpPr/>
            <p:nvPr/>
          </p:nvGrpSpPr>
          <p:grpSpPr>
            <a:xfrm>
              <a:off x="8165863" y="501162"/>
              <a:ext cx="372963" cy="372963"/>
              <a:chOff x="1487200" y="4993750"/>
              <a:chExt cx="483125" cy="483125"/>
            </a:xfrm>
            <a:grpFill/>
          </p:grpSpPr>
          <p:sp>
            <p:nvSpPr>
              <p:cNvPr id="37"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 name="Google Shape;9780;p79"/>
            <p:cNvGrpSpPr/>
            <p:nvPr/>
          </p:nvGrpSpPr>
          <p:grpSpPr>
            <a:xfrm>
              <a:off x="8612288" y="501162"/>
              <a:ext cx="372963" cy="372963"/>
              <a:chOff x="2081650" y="4993750"/>
              <a:chExt cx="483125" cy="483125"/>
            </a:xfrm>
            <a:grpFill/>
          </p:grpSpPr>
          <p:sp>
            <p:nvSpPr>
              <p:cNvPr id="35"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3" name="Google Shape;10206;p81"/>
          <p:cNvGrpSpPr/>
          <p:nvPr/>
        </p:nvGrpSpPr>
        <p:grpSpPr>
          <a:xfrm>
            <a:off x="193119" y="245568"/>
            <a:ext cx="476573" cy="492353"/>
            <a:chOff x="-62148000" y="1930075"/>
            <a:chExt cx="309550" cy="319800"/>
          </a:xfrm>
          <a:solidFill>
            <a:schemeClr val="accent3">
              <a:lumMod val="75000"/>
            </a:schemeClr>
          </a:solidFill>
        </p:grpSpPr>
        <p:sp>
          <p:nvSpPr>
            <p:cNvPr id="44" name="Google Shape;10207;p81"/>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08;p81"/>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43;p35"/>
          <p:cNvSpPr txBox="1">
            <a:spLocks/>
          </p:cNvSpPr>
          <p:nvPr/>
        </p:nvSpPr>
        <p:spPr>
          <a:xfrm>
            <a:off x="381000" y="1270556"/>
            <a:ext cx="8604366" cy="1035639"/>
          </a:xfrm>
          <a:prstGeom prst="roundRect">
            <a:avLst/>
          </a:prstGeom>
          <a:solidFill>
            <a:schemeClr val="bg1">
              <a:lumMod val="9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2400" dirty="0" smtClean="0">
                <a:solidFill>
                  <a:schemeClr val="accent4">
                    <a:lumMod val="50000"/>
                  </a:schemeClr>
                </a:solidFill>
              </a:rPr>
              <a:t>	Participated </a:t>
            </a:r>
            <a:r>
              <a:rPr lang="en-US" sz="2400" dirty="0">
                <a:solidFill>
                  <a:schemeClr val="accent4">
                    <a:lumMod val="50000"/>
                  </a:schemeClr>
                </a:solidFill>
              </a:rPr>
              <a:t>in</a:t>
            </a:r>
            <a:r>
              <a:rPr lang="en-US" sz="2400" dirty="0">
                <a:solidFill>
                  <a:schemeClr val="tx2">
                    <a:lumMod val="25000"/>
                  </a:schemeClr>
                </a:solidFill>
              </a:rPr>
              <a:t>: </a:t>
            </a:r>
            <a:r>
              <a:rPr lang="en-US" sz="2000" dirty="0">
                <a:solidFill>
                  <a:schemeClr val="tx2">
                    <a:lumMod val="25000"/>
                  </a:schemeClr>
                </a:solidFill>
              </a:rPr>
              <a:t>ITIDA, The 2022 International Science </a:t>
            </a:r>
            <a:r>
              <a:rPr lang="en-US" sz="2000" dirty="0" smtClean="0">
                <a:solidFill>
                  <a:schemeClr val="tx2">
                    <a:lumMod val="25000"/>
                  </a:schemeClr>
                </a:solidFill>
              </a:rPr>
              <a:t>and</a:t>
            </a:r>
          </a:p>
          <a:p>
            <a:pPr lvl="0"/>
            <a:r>
              <a:rPr lang="en-US" sz="2000" dirty="0">
                <a:solidFill>
                  <a:schemeClr val="tx2">
                    <a:lumMod val="25000"/>
                  </a:schemeClr>
                </a:solidFill>
              </a:rPr>
              <a:t>	</a:t>
            </a:r>
            <a:r>
              <a:rPr lang="en-US" sz="2000" dirty="0" smtClean="0">
                <a:solidFill>
                  <a:schemeClr val="tx2">
                    <a:lumMod val="25000"/>
                  </a:schemeClr>
                </a:solidFill>
              </a:rPr>
              <a:t>Engineering </a:t>
            </a:r>
            <a:r>
              <a:rPr lang="en-US" sz="2000" dirty="0">
                <a:solidFill>
                  <a:schemeClr val="tx2">
                    <a:lumMod val="25000"/>
                  </a:schemeClr>
                </a:solidFill>
              </a:rPr>
              <a:t>Innovations Competition(ISEIC'2022), </a:t>
            </a:r>
            <a:r>
              <a:rPr lang="en-US" sz="2000" dirty="0" smtClean="0">
                <a:solidFill>
                  <a:schemeClr val="tx2">
                    <a:lumMod val="25000"/>
                  </a:schemeClr>
                </a:solidFill>
              </a:rPr>
              <a:t>dell</a:t>
            </a:r>
            <a:endParaRPr lang="en-US" sz="2000" dirty="0">
              <a:solidFill>
                <a:schemeClr val="tx2">
                  <a:lumMod val="25000"/>
                </a:schemeClr>
              </a:solidFill>
            </a:endParaRPr>
          </a:p>
        </p:txBody>
      </p:sp>
      <p:sp>
        <p:nvSpPr>
          <p:cNvPr id="49" name="Google Shape;243;p35"/>
          <p:cNvSpPr txBox="1">
            <a:spLocks/>
          </p:cNvSpPr>
          <p:nvPr/>
        </p:nvSpPr>
        <p:spPr>
          <a:xfrm>
            <a:off x="387234" y="2571750"/>
            <a:ext cx="8604366" cy="643050"/>
          </a:xfrm>
          <a:prstGeom prst="roundRect">
            <a:avLst/>
          </a:prstGeom>
          <a:solidFill>
            <a:schemeClr val="bg1">
              <a:lumMod val="95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2400" dirty="0" smtClean="0">
                <a:solidFill>
                  <a:srgbClr val="148838"/>
                </a:solidFill>
              </a:rPr>
              <a:t>	Passed</a:t>
            </a:r>
            <a:r>
              <a:rPr lang="en-US" sz="2400" dirty="0">
                <a:solidFill>
                  <a:schemeClr val="tx2">
                    <a:lumMod val="25000"/>
                  </a:schemeClr>
                </a:solidFill>
              </a:rPr>
              <a:t>: ISEIC'2022 competition final stage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605200"/>
            <a:ext cx="540417" cy="5404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504950"/>
            <a:ext cx="544565" cy="544565"/>
          </a:xfrm>
          <a:prstGeom prst="rect">
            <a:avLst/>
          </a:prstGeom>
        </p:spPr>
      </p:pic>
    </p:spTree>
    <p:extLst>
      <p:ext uri="{BB962C8B-B14F-4D97-AF65-F5344CB8AC3E}">
        <p14:creationId xmlns:p14="http://schemas.microsoft.com/office/powerpoint/2010/main" val="802505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6540" t="11916" r="10907" b="26558"/>
          <a:stretch/>
        </p:blipFill>
        <p:spPr>
          <a:xfrm>
            <a:off x="76200" y="51319"/>
            <a:ext cx="8991600" cy="3511032"/>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6551" t="38176" r="10895" b="42133"/>
          <a:stretch/>
        </p:blipFill>
        <p:spPr>
          <a:xfrm>
            <a:off x="76200" y="3562351"/>
            <a:ext cx="8991600" cy="1523999"/>
          </a:xfrm>
          <a:prstGeom prst="rect">
            <a:avLst/>
          </a:prstGeom>
        </p:spPr>
      </p:pic>
    </p:spTree>
    <p:extLst>
      <p:ext uri="{BB962C8B-B14F-4D97-AF65-F5344CB8AC3E}">
        <p14:creationId xmlns:p14="http://schemas.microsoft.com/office/powerpoint/2010/main" val="1219823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1818" r="886"/>
          <a:stretch/>
        </p:blipFill>
        <p:spPr>
          <a:xfrm>
            <a:off x="1" y="-19050"/>
            <a:ext cx="9144000" cy="5143500"/>
          </a:xfrm>
          <a:prstGeom prst="rect">
            <a:avLst/>
          </a:prstGeom>
        </p:spPr>
      </p:pic>
    </p:spTree>
    <p:extLst>
      <p:ext uri="{BB962C8B-B14F-4D97-AF65-F5344CB8AC3E}">
        <p14:creationId xmlns:p14="http://schemas.microsoft.com/office/powerpoint/2010/main" val="35690149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7" name="Google Shape;1167;p66"/>
          <p:cNvSpPr txBox="1">
            <a:spLocks noGrp="1"/>
          </p:cNvSpPr>
          <p:nvPr>
            <p:ph type="title"/>
          </p:nvPr>
        </p:nvSpPr>
        <p:spPr>
          <a:xfrm>
            <a:off x="2256981" y="1792166"/>
            <a:ext cx="5682838" cy="15591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Questions ?</a:t>
            </a:r>
            <a:endParaRPr dirty="0"/>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86000" y="1885950"/>
            <a:ext cx="763861" cy="763861"/>
          </a:xfrm>
          <a:prstGeom prst="rect">
            <a:avLst/>
          </a:prstGeom>
        </p:spPr>
      </p:pic>
      <p:grpSp>
        <p:nvGrpSpPr>
          <p:cNvPr id="43" name="Group 42"/>
          <p:cNvGrpSpPr/>
          <p:nvPr/>
        </p:nvGrpSpPr>
        <p:grpSpPr>
          <a:xfrm>
            <a:off x="7086600" y="361950"/>
            <a:ext cx="1723083" cy="410537"/>
            <a:chOff x="7262168" y="486756"/>
            <a:chExt cx="1723083" cy="410537"/>
          </a:xfrm>
        </p:grpSpPr>
        <p:grpSp>
          <p:nvGrpSpPr>
            <p:cNvPr id="44" name="Google Shape;9552;p79"/>
            <p:cNvGrpSpPr/>
            <p:nvPr/>
          </p:nvGrpSpPr>
          <p:grpSpPr>
            <a:xfrm>
              <a:off x="7262168" y="514350"/>
              <a:ext cx="415715" cy="361721"/>
              <a:chOff x="889275" y="851476"/>
              <a:chExt cx="487950" cy="424575"/>
            </a:xfrm>
            <a:solidFill>
              <a:schemeClr val="bg1"/>
            </a:solidFill>
          </p:grpSpPr>
          <p:sp>
            <p:nvSpPr>
              <p:cNvPr id="5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oogle Shape;9777;p79"/>
            <p:cNvGrpSpPr/>
            <p:nvPr/>
          </p:nvGrpSpPr>
          <p:grpSpPr>
            <a:xfrm>
              <a:off x="8165863" y="501162"/>
              <a:ext cx="372963" cy="372963"/>
              <a:chOff x="1487200" y="4993750"/>
              <a:chExt cx="483125" cy="483125"/>
            </a:xfrm>
            <a:solidFill>
              <a:schemeClr val="bg1"/>
            </a:solidFill>
          </p:grpSpPr>
          <p:sp>
            <p:nvSpPr>
              <p:cNvPr id="5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7" name="Google Shape;9780;p79"/>
            <p:cNvGrpSpPr/>
            <p:nvPr/>
          </p:nvGrpSpPr>
          <p:grpSpPr>
            <a:xfrm>
              <a:off x="8612288" y="501162"/>
              <a:ext cx="372963" cy="372963"/>
              <a:chOff x="2081650" y="4993750"/>
              <a:chExt cx="483125" cy="483125"/>
            </a:xfrm>
            <a:solidFill>
              <a:schemeClr val="bg1"/>
            </a:solid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81000" y="2876550"/>
            <a:ext cx="10515600" cy="4533900"/>
          </a:xfrm>
          <a:prstGeom prst="rect">
            <a:avLst/>
          </a:prstGeom>
        </p:spPr>
      </p:pic>
      <p:sp>
        <p:nvSpPr>
          <p:cNvPr id="26" name="Google Shape;373;p38"/>
          <p:cNvSpPr/>
          <p:nvPr/>
        </p:nvSpPr>
        <p:spPr>
          <a:xfrm>
            <a:off x="-9650" y="3419468"/>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381;p39">
            <a:hlinkClick r:id="rId6"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28" name="Google Shape;382;p39">
            <a:hlinkClick r:id="rId7"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tx1"/>
                </a:solidFill>
                <a:latin typeface="Lato"/>
                <a:ea typeface="Lato"/>
                <a:cs typeface="Lato"/>
                <a:sym typeface="Lato"/>
              </a:rPr>
              <a:t>Awards</a:t>
            </a:r>
            <a:endParaRPr sz="1600" b="1" dirty="0">
              <a:solidFill>
                <a:schemeClr val="tx1"/>
              </a:solidFill>
              <a:latin typeface="Lato"/>
              <a:ea typeface="Lato"/>
              <a:cs typeface="Lato"/>
              <a:sym typeface="Lato"/>
            </a:endParaRPr>
          </a:p>
        </p:txBody>
      </p:sp>
      <p:sp>
        <p:nvSpPr>
          <p:cNvPr id="29" name="Google Shape;383;p39">
            <a:hlinkClick r:id="" action="ppaction://noaction"/>
          </p:cNvPr>
          <p:cNvSpPr txBox="1"/>
          <p:nvPr/>
        </p:nvSpPr>
        <p:spPr>
          <a:xfrm>
            <a:off x="-251460" y="3509332"/>
            <a:ext cx="1324739"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smtClean="0">
                <a:solidFill>
                  <a:schemeClr val="accent3">
                    <a:lumMod val="75000"/>
                  </a:schemeClr>
                </a:solidFill>
                <a:latin typeface="Lato"/>
                <a:ea typeface="Lato"/>
                <a:cs typeface="Lato"/>
                <a:sym typeface="Lato"/>
              </a:rPr>
              <a:t>Conclution</a:t>
            </a:r>
            <a:endParaRPr sz="1200" b="1" dirty="0">
              <a:solidFill>
                <a:schemeClr val="accent3">
                  <a:lumMod val="75000"/>
                </a:schemeClr>
              </a:solidFill>
              <a:latin typeface="Lato"/>
              <a:ea typeface="Lato"/>
              <a:cs typeface="Lato"/>
              <a:sym typeface="Lato"/>
            </a:endParaRPr>
          </a:p>
        </p:txBody>
      </p:sp>
      <p:sp>
        <p:nvSpPr>
          <p:cNvPr id="3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81;p39">
            <a:hlinkClick r:id="rId6"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33" name="Google Shape;381;p39">
            <a:hlinkClick r:id="rId6"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2391645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5724" b="5692"/>
          <a:stretch/>
        </p:blipFill>
        <p:spPr>
          <a:xfrm>
            <a:off x="2819400" y="2038350"/>
            <a:ext cx="3886200" cy="2415540"/>
          </a:xfrm>
          <a:prstGeom prst="roundRect">
            <a:avLst/>
          </a:prstGeom>
        </p:spPr>
      </p:pic>
      <p:sp>
        <p:nvSpPr>
          <p:cNvPr id="2" name="Subtitle 1"/>
          <p:cNvSpPr>
            <a:spLocks noGrp="1"/>
          </p:cNvSpPr>
          <p:nvPr>
            <p:ph type="subTitle" idx="1"/>
          </p:nvPr>
        </p:nvSpPr>
        <p:spPr>
          <a:xfrm>
            <a:off x="1941900" y="514350"/>
            <a:ext cx="5342634" cy="1667907"/>
          </a:xfrm>
        </p:spPr>
        <p:txBody>
          <a:bodyPr/>
          <a:lstStyle/>
          <a:p>
            <a:pPr marL="139700" indent="0" algn="l">
              <a:lnSpc>
                <a:spcPct val="150000"/>
              </a:lnSpc>
            </a:pPr>
            <a:r>
              <a:rPr lang="en-US" sz="3200" b="1" dirty="0" smtClean="0">
                <a:solidFill>
                  <a:schemeClr val="accent6"/>
                </a:solidFill>
              </a:rPr>
              <a:t>30.8</a:t>
            </a:r>
            <a:r>
              <a:rPr lang="en-US" sz="3200" b="1" dirty="0">
                <a:solidFill>
                  <a:schemeClr val="accent6"/>
                </a:solidFill>
              </a:rPr>
              <a:t>%</a:t>
            </a:r>
            <a:r>
              <a:rPr lang="en-US" sz="2800" dirty="0"/>
              <a:t> of the children in </a:t>
            </a:r>
            <a:r>
              <a:rPr lang="en-US" sz="2800" dirty="0" smtClean="0"/>
              <a:t>Egypt </a:t>
            </a:r>
            <a:r>
              <a:rPr lang="en-US" sz="2800" dirty="0"/>
              <a:t>suffers speech disorders</a:t>
            </a:r>
          </a:p>
        </p:txBody>
      </p:sp>
      <p:sp>
        <p:nvSpPr>
          <p:cNvPr id="3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6;p38">
            <a:hlinkClick r:id="rId5"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2" name="Subtitle 1"/>
          <p:cNvSpPr txBox="1">
            <a:spLocks/>
          </p:cNvSpPr>
          <p:nvPr/>
        </p:nvSpPr>
        <p:spPr>
          <a:xfrm>
            <a:off x="844434" y="4629150"/>
            <a:ext cx="8604366" cy="399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2100"/>
              <a:buFont typeface="Lato"/>
              <a:buNone/>
              <a:defRPr sz="2100" b="0" i="0" u="none" strike="noStrike" cap="none">
                <a:solidFill>
                  <a:schemeClr val="dk2"/>
                </a:solidFill>
                <a:latin typeface="Lato"/>
                <a:ea typeface="Lato"/>
                <a:cs typeface="Lato"/>
                <a:sym typeface="Lato"/>
              </a:defRPr>
            </a:lvl9pPr>
          </a:lstStyle>
          <a:p>
            <a:pPr marL="139700" indent="0" algn="l">
              <a:lnSpc>
                <a:spcPct val="150000"/>
              </a:lnSpc>
            </a:pPr>
            <a:r>
              <a:rPr lang="en-US" sz="1200" dirty="0">
                <a:hlinkClick r:id="rId6"/>
              </a:rPr>
              <a:t>Identification of communication disorders among Egyptian Arabic-speaking nursery schools’ children - </a:t>
            </a:r>
            <a:r>
              <a:rPr lang="en-US" sz="1200" dirty="0" err="1">
                <a:hlinkClick r:id="rId6"/>
              </a:rPr>
              <a:t>ScienceDirect</a:t>
            </a:r>
            <a:endParaRPr lang="en-US" sz="1200" dirty="0"/>
          </a:p>
        </p:txBody>
      </p:sp>
    </p:spTree>
    <p:extLst>
      <p:ext uri="{BB962C8B-B14F-4D97-AF65-F5344CB8AC3E}">
        <p14:creationId xmlns:p14="http://schemas.microsoft.com/office/powerpoint/2010/main" val="17480450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7" name="Google Shape;1167;p66"/>
          <p:cNvSpPr txBox="1">
            <a:spLocks noGrp="1"/>
          </p:cNvSpPr>
          <p:nvPr>
            <p:ph type="title"/>
          </p:nvPr>
        </p:nvSpPr>
        <p:spPr>
          <a:xfrm>
            <a:off x="2963600" y="1986037"/>
            <a:ext cx="4269600" cy="1171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Thanks</a:t>
            </a:r>
            <a:endParaRPr sz="6600" dirty="0"/>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93739" y="2188889"/>
            <a:ext cx="763861" cy="763861"/>
          </a:xfrm>
          <a:prstGeom prst="rect">
            <a:avLst/>
          </a:prstGeom>
        </p:spPr>
      </p:pic>
      <p:sp>
        <p:nvSpPr>
          <p:cNvPr id="36" name="Google Shape;373;p38"/>
          <p:cNvSpPr/>
          <p:nvPr/>
        </p:nvSpPr>
        <p:spPr>
          <a:xfrm>
            <a:off x="76200" y="4248150"/>
            <a:ext cx="85850" cy="523882"/>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0" name="Google Shape;388;p39">
            <a:hlinkClick r:id="" action="ppaction://hlinkshowjump?jump=previousslide"/>
          </p:cNvPr>
          <p:cNvSpPr/>
          <p:nvPr/>
        </p:nvSpPr>
        <p:spPr>
          <a:xfrm flipH="1">
            <a:off x="235124"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89;p39">
            <a:hlinkClick r:id="" action="ppaction://hlinkshowjump?jump=nextslide"/>
          </p:cNvPr>
          <p:cNvSpPr/>
          <p:nvPr/>
        </p:nvSpPr>
        <p:spPr>
          <a:xfrm>
            <a:off x="463917" y="4405260"/>
            <a:ext cx="186934" cy="232588"/>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 name="Group 42"/>
          <p:cNvGrpSpPr/>
          <p:nvPr/>
        </p:nvGrpSpPr>
        <p:grpSpPr>
          <a:xfrm>
            <a:off x="7086600" y="361950"/>
            <a:ext cx="1723083" cy="410537"/>
            <a:chOff x="7262168" y="486756"/>
            <a:chExt cx="1723083" cy="410537"/>
          </a:xfrm>
        </p:grpSpPr>
        <p:grpSp>
          <p:nvGrpSpPr>
            <p:cNvPr id="44" name="Google Shape;9552;p79"/>
            <p:cNvGrpSpPr/>
            <p:nvPr/>
          </p:nvGrpSpPr>
          <p:grpSpPr>
            <a:xfrm>
              <a:off x="7262168" y="514350"/>
              <a:ext cx="415715" cy="361721"/>
              <a:chOff x="889275" y="851476"/>
              <a:chExt cx="487950" cy="424575"/>
            </a:xfrm>
            <a:solidFill>
              <a:schemeClr val="bg1"/>
            </a:solidFill>
          </p:grpSpPr>
          <p:sp>
            <p:nvSpPr>
              <p:cNvPr id="52"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45"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oogle Shape;9777;p79"/>
            <p:cNvGrpSpPr/>
            <p:nvPr/>
          </p:nvGrpSpPr>
          <p:grpSpPr>
            <a:xfrm>
              <a:off x="8165863" y="501162"/>
              <a:ext cx="372963" cy="372963"/>
              <a:chOff x="1487200" y="4993750"/>
              <a:chExt cx="483125" cy="483125"/>
            </a:xfrm>
            <a:solidFill>
              <a:schemeClr val="bg1"/>
            </a:solidFill>
          </p:grpSpPr>
          <p:sp>
            <p:nvSpPr>
              <p:cNvPr id="50"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1"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7" name="Google Shape;9780;p79"/>
            <p:cNvGrpSpPr/>
            <p:nvPr/>
          </p:nvGrpSpPr>
          <p:grpSpPr>
            <a:xfrm>
              <a:off x="8612288" y="501162"/>
              <a:ext cx="372963" cy="372963"/>
              <a:chOff x="2081650" y="4993750"/>
              <a:chExt cx="483125" cy="483125"/>
            </a:xfrm>
            <a:solidFill>
              <a:schemeClr val="bg1"/>
            </a:solidFill>
          </p:grpSpPr>
          <p:sp>
            <p:nvSpPr>
              <p:cNvPr id="48"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81000" y="2876550"/>
            <a:ext cx="10515600" cy="4533900"/>
          </a:xfrm>
          <a:prstGeom prst="rect">
            <a:avLst/>
          </a:prstGeom>
        </p:spPr>
      </p:pic>
      <p:sp>
        <p:nvSpPr>
          <p:cNvPr id="27" name="Google Shape;381;p39">
            <a:hlinkClick r:id="rId6" action="ppaction://hlinksldjump"/>
          </p:cNvPr>
          <p:cNvSpPr txBox="1"/>
          <p:nvPr/>
        </p:nvSpPr>
        <p:spPr>
          <a:xfrm>
            <a:off x="-33001" y="2213932"/>
            <a:ext cx="99529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App</a:t>
            </a:r>
            <a:endParaRPr b="1" dirty="0">
              <a:solidFill>
                <a:schemeClr val="tx1"/>
              </a:solidFill>
              <a:latin typeface="Lato"/>
              <a:ea typeface="Lato"/>
              <a:cs typeface="Lato"/>
              <a:sym typeface="Lato"/>
            </a:endParaRPr>
          </a:p>
        </p:txBody>
      </p:sp>
      <p:sp>
        <p:nvSpPr>
          <p:cNvPr id="28" name="Google Shape;382;p39">
            <a:hlinkClick r:id="rId7" action="ppaction://hlinksldjump"/>
          </p:cNvPr>
          <p:cNvSpPr txBox="1"/>
          <p:nvPr/>
        </p:nvSpPr>
        <p:spPr>
          <a:xfrm>
            <a:off x="-104225" y="2823532"/>
            <a:ext cx="1094825"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tx1"/>
                </a:solidFill>
                <a:latin typeface="Lato"/>
                <a:ea typeface="Lato"/>
                <a:cs typeface="Lato"/>
                <a:sym typeface="Lato"/>
              </a:rPr>
              <a:t>Awards</a:t>
            </a:r>
            <a:endParaRPr sz="1600" b="1" dirty="0">
              <a:solidFill>
                <a:schemeClr val="tx1"/>
              </a:solidFill>
              <a:latin typeface="Lato"/>
              <a:ea typeface="Lato"/>
              <a:cs typeface="Lato"/>
              <a:sym typeface="Lato"/>
            </a:endParaRPr>
          </a:p>
        </p:txBody>
      </p:sp>
      <p:sp>
        <p:nvSpPr>
          <p:cNvPr id="29" name="Google Shape;383;p39">
            <a:hlinkClick r:id="" action="ppaction://noaction"/>
          </p:cNvPr>
          <p:cNvSpPr txBox="1"/>
          <p:nvPr/>
        </p:nvSpPr>
        <p:spPr>
          <a:xfrm>
            <a:off x="-251460" y="3509332"/>
            <a:ext cx="1324739" cy="3578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smtClean="0">
                <a:solidFill>
                  <a:schemeClr val="tx1"/>
                </a:solidFill>
                <a:latin typeface="Lato"/>
                <a:ea typeface="Lato"/>
                <a:cs typeface="Lato"/>
                <a:sym typeface="Lato"/>
              </a:rPr>
              <a:t>Conclution</a:t>
            </a:r>
            <a:endParaRPr sz="1200" b="1" dirty="0">
              <a:solidFill>
                <a:schemeClr val="tx1"/>
              </a:solidFill>
              <a:latin typeface="Lato"/>
              <a:ea typeface="Lato"/>
              <a:cs typeface="Lato"/>
              <a:sym typeface="Lato"/>
            </a:endParaRPr>
          </a:p>
        </p:txBody>
      </p:sp>
      <p:sp>
        <p:nvSpPr>
          <p:cNvPr id="32" name="Google Shape;381;p39">
            <a:hlinkClick r:id="rId6" action="ppaction://hlinksldjump"/>
          </p:cNvPr>
          <p:cNvSpPr txBox="1"/>
          <p:nvPr/>
        </p:nvSpPr>
        <p:spPr>
          <a:xfrm>
            <a:off x="-180096" y="1532264"/>
            <a:ext cx="1204308"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tx1"/>
                </a:solidFill>
                <a:latin typeface="Lato"/>
                <a:ea typeface="Lato"/>
                <a:cs typeface="Lato"/>
                <a:sym typeface="Lato"/>
              </a:rPr>
              <a:t>Solutions</a:t>
            </a:r>
            <a:endParaRPr b="1" dirty="0">
              <a:solidFill>
                <a:schemeClr val="tx1"/>
              </a:solidFill>
              <a:latin typeface="Lato"/>
              <a:ea typeface="Lato"/>
              <a:cs typeface="Lato"/>
              <a:sym typeface="Lato"/>
            </a:endParaRPr>
          </a:p>
        </p:txBody>
      </p:sp>
      <p:sp>
        <p:nvSpPr>
          <p:cNvPr id="33" name="Google Shape;381;p39">
            <a:hlinkClick r:id="rId6" action="ppaction://hlinksldjump"/>
          </p:cNvPr>
          <p:cNvSpPr txBox="1"/>
          <p:nvPr/>
        </p:nvSpPr>
        <p:spPr>
          <a:xfrm>
            <a:off x="-97658" y="819150"/>
            <a:ext cx="1094825" cy="357818"/>
          </a:xfrm>
          <a:prstGeom prst="rect">
            <a:avLst/>
          </a:prstGeom>
          <a:noFill/>
          <a:ln>
            <a:noFill/>
          </a:ln>
        </p:spPr>
        <p:txBody>
          <a:bodyPr spcFirstLastPara="1" wrap="square" lIns="91425" tIns="91425" rIns="91425" bIns="91425" anchor="ctr" anchorCtr="0">
            <a:noAutofit/>
          </a:bodyPr>
          <a:lstStyle/>
          <a:p>
            <a:pPr lvl="0" algn="r"/>
            <a:r>
              <a:rPr lang="en-US" sz="1600" b="1" dirty="0" smtClean="0">
                <a:solidFill>
                  <a:schemeClr val="accent2"/>
                </a:solidFill>
                <a:latin typeface="Lato"/>
                <a:ea typeface="Lato"/>
                <a:cs typeface="Lato"/>
                <a:sym typeface="Lato"/>
              </a:rPr>
              <a:t>Problem</a:t>
            </a:r>
            <a:endParaRPr b="1" dirty="0">
              <a:solidFill>
                <a:schemeClr val="accent2"/>
              </a:solidFill>
              <a:latin typeface="Lato"/>
              <a:ea typeface="Lato"/>
              <a:cs typeface="Lato"/>
              <a:sym typeface="Lato"/>
            </a:endParaRPr>
          </a:p>
        </p:txBody>
      </p:sp>
    </p:spTree>
    <p:extLst>
      <p:ext uri="{BB962C8B-B14F-4D97-AF65-F5344CB8AC3E}">
        <p14:creationId xmlns:p14="http://schemas.microsoft.com/office/powerpoint/2010/main" val="5724858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0" y="1417609"/>
            <a:ext cx="5193794" cy="3444310"/>
          </a:xfrm>
          <a:prstGeom prst="rect">
            <a:avLst/>
          </a:prstGeom>
        </p:spPr>
      </p:pic>
      <p:sp>
        <p:nvSpPr>
          <p:cNvPr id="5"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1567;p85"/>
          <p:cNvGrpSpPr/>
          <p:nvPr/>
        </p:nvGrpSpPr>
        <p:grpSpPr>
          <a:xfrm>
            <a:off x="152400" y="215197"/>
            <a:ext cx="560080" cy="561568"/>
            <a:chOff x="-1700225" y="2768875"/>
            <a:chExt cx="291450" cy="292225"/>
          </a:xfrm>
          <a:solidFill>
            <a:schemeClr val="accent3">
              <a:lumMod val="75000"/>
            </a:schemeClr>
          </a:solidFill>
        </p:grpSpPr>
        <p:sp>
          <p:nvSpPr>
            <p:cNvPr id="8" name="Google Shape;11568;p85"/>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69;p85"/>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70;p85"/>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71;p85"/>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72;p85"/>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73;p85"/>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grpSp>
        <p:nvGrpSpPr>
          <p:cNvPr id="14" name="Group 13"/>
          <p:cNvGrpSpPr/>
          <p:nvPr/>
        </p:nvGrpSpPr>
        <p:grpSpPr>
          <a:xfrm>
            <a:off x="7315200" y="287386"/>
            <a:ext cx="1723083" cy="410537"/>
            <a:chOff x="7262168" y="486756"/>
            <a:chExt cx="1723083" cy="410537"/>
          </a:xfrm>
          <a:solidFill>
            <a:schemeClr val="tx1"/>
          </a:solidFill>
        </p:grpSpPr>
        <p:grpSp>
          <p:nvGrpSpPr>
            <p:cNvPr id="15" name="Google Shape;9552;p79"/>
            <p:cNvGrpSpPr/>
            <p:nvPr/>
          </p:nvGrpSpPr>
          <p:grpSpPr>
            <a:xfrm>
              <a:off x="7262168" y="514350"/>
              <a:ext cx="415715" cy="361721"/>
              <a:chOff x="889275" y="851476"/>
              <a:chExt cx="487950" cy="424575"/>
            </a:xfrm>
            <a:grpFill/>
          </p:grpSpPr>
          <p:sp>
            <p:nvSpPr>
              <p:cNvPr id="23"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9777;p79"/>
            <p:cNvGrpSpPr/>
            <p:nvPr/>
          </p:nvGrpSpPr>
          <p:grpSpPr>
            <a:xfrm>
              <a:off x="8165863" y="501162"/>
              <a:ext cx="372963" cy="372963"/>
              <a:chOff x="1487200" y="4993750"/>
              <a:chExt cx="483125" cy="483125"/>
            </a:xfrm>
            <a:grpFill/>
          </p:grpSpPr>
          <p:sp>
            <p:nvSpPr>
              <p:cNvPr id="21"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9780;p79"/>
            <p:cNvGrpSpPr/>
            <p:nvPr/>
          </p:nvGrpSpPr>
          <p:grpSpPr>
            <a:xfrm>
              <a:off x="8612288" y="501162"/>
              <a:ext cx="372963" cy="372963"/>
              <a:chOff x="2081650" y="4993750"/>
              <a:chExt cx="483125" cy="483125"/>
            </a:xfrm>
            <a:grpFill/>
          </p:grpSpPr>
          <p:sp>
            <p:nvSpPr>
              <p:cNvPr id="19"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7" name="Google Shape;454;p42"/>
          <p:cNvSpPr txBox="1">
            <a:spLocks noGrp="1"/>
          </p:cNvSpPr>
          <p:nvPr>
            <p:ph type="title"/>
          </p:nvPr>
        </p:nvSpPr>
        <p:spPr>
          <a:xfrm>
            <a:off x="1139440" y="307288"/>
            <a:ext cx="6865121" cy="511862"/>
          </a:xfrm>
          <a:prstGeom prst="rect">
            <a:avLst/>
          </a:prstGeom>
        </p:spPr>
        <p:txBody>
          <a:bodyPr spcFirstLastPara="1" wrap="square" lIns="91425" tIns="91425" rIns="91425" bIns="91425" anchor="ctr" anchorCtr="0">
            <a:noAutofit/>
          </a:bodyPr>
          <a:lstStyle/>
          <a:p>
            <a:pPr marL="457200" lvl="0" indent="-457200">
              <a:buSzPct val="120000"/>
              <a:buFont typeface="+mj-lt"/>
              <a:buAutoNum type="arabicPeriod" startAt="3"/>
            </a:pPr>
            <a:r>
              <a:rPr lang="en-US" sz="2800" dirty="0"/>
              <a:t>Feature Extraction</a:t>
            </a:r>
          </a:p>
        </p:txBody>
      </p:sp>
      <p:sp>
        <p:nvSpPr>
          <p:cNvPr id="28" name="Google Shape;714;p52"/>
          <p:cNvSpPr txBox="1"/>
          <p:nvPr/>
        </p:nvSpPr>
        <p:spPr>
          <a:xfrm>
            <a:off x="825008" y="742950"/>
            <a:ext cx="7493985" cy="572596"/>
          </a:xfrm>
          <a:prstGeom prst="rect">
            <a:avLst/>
          </a:prstGeom>
          <a:noFill/>
          <a:ln>
            <a:noFill/>
          </a:ln>
        </p:spPr>
        <p:txBody>
          <a:bodyPr spcFirstLastPara="1" wrap="square" lIns="91425" tIns="91425" rIns="91425" bIns="91425" anchor="t" anchorCtr="0">
            <a:noAutofit/>
          </a:bodyPr>
          <a:lstStyle/>
          <a:p>
            <a:pPr lvl="0" algn="ctr"/>
            <a:r>
              <a:rPr lang="en-US" sz="2800" b="1" dirty="0" smtClean="0">
                <a:solidFill>
                  <a:schemeClr val="accent5">
                    <a:lumMod val="50000"/>
                  </a:schemeClr>
                </a:solidFill>
                <a:latin typeface="Lato"/>
                <a:ea typeface="Lato"/>
                <a:cs typeface="Lato"/>
                <a:sym typeface="Lato"/>
              </a:rPr>
              <a:t>Mel-Frequency </a:t>
            </a:r>
            <a:r>
              <a:rPr lang="en-US" sz="2800" b="1" dirty="0" err="1">
                <a:solidFill>
                  <a:schemeClr val="accent5">
                    <a:lumMod val="50000"/>
                  </a:schemeClr>
                </a:solidFill>
                <a:latin typeface="Lato"/>
                <a:ea typeface="Lato"/>
                <a:cs typeface="Lato"/>
                <a:sym typeface="Lato"/>
              </a:rPr>
              <a:t>Cepstral</a:t>
            </a:r>
            <a:r>
              <a:rPr lang="en-US" sz="2800" b="1" dirty="0">
                <a:solidFill>
                  <a:schemeClr val="accent5">
                    <a:lumMod val="50000"/>
                  </a:schemeClr>
                </a:solidFill>
                <a:latin typeface="Lato"/>
                <a:ea typeface="Lato"/>
                <a:cs typeface="Lato"/>
                <a:sym typeface="Lato"/>
              </a:rPr>
              <a:t> Coefficients (MFCCs)</a:t>
            </a:r>
            <a:endParaRPr sz="2800" b="1" dirty="0">
              <a:solidFill>
                <a:schemeClr val="accent5">
                  <a:lumMod val="50000"/>
                </a:schemeClr>
              </a:solidFill>
              <a:latin typeface="Lato"/>
              <a:ea typeface="Lato"/>
              <a:cs typeface="Lato"/>
              <a:sym typeface="Lato"/>
            </a:endParaRPr>
          </a:p>
        </p:txBody>
      </p:sp>
    </p:spTree>
    <p:extLst>
      <p:ext uri="{BB962C8B-B14F-4D97-AF65-F5344CB8AC3E}">
        <p14:creationId xmlns:p14="http://schemas.microsoft.com/office/powerpoint/2010/main" val="242498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Subtitle 1"/>
          <p:cNvSpPr>
            <a:spLocks noGrp="1"/>
          </p:cNvSpPr>
          <p:nvPr>
            <p:ph type="subTitle" idx="1"/>
          </p:nvPr>
        </p:nvSpPr>
        <p:spPr>
          <a:xfrm>
            <a:off x="2262463" y="200756"/>
            <a:ext cx="4415400" cy="1139203"/>
          </a:xfrm>
          <a:prstGeom prst="roundRect">
            <a:avLst/>
          </a:prstGeom>
          <a:solidFill>
            <a:srgbClr val="F2F2F2">
              <a:alpha val="60000"/>
            </a:srgbClr>
          </a:solidFill>
        </p:spPr>
        <p:txBody>
          <a:bodyPr/>
          <a:lstStyle/>
          <a:p>
            <a:pPr marL="139700" indent="0"/>
            <a:r>
              <a:rPr lang="en-US" sz="2800" dirty="0" smtClean="0">
                <a:solidFill>
                  <a:schemeClr val="tx1">
                    <a:lumMod val="75000"/>
                  </a:schemeClr>
                </a:solidFill>
              </a:rPr>
              <a:t>Cases of speech </a:t>
            </a:r>
            <a:r>
              <a:rPr lang="en-US" sz="2800" dirty="0">
                <a:solidFill>
                  <a:schemeClr val="tx1">
                    <a:lumMod val="75000"/>
                  </a:schemeClr>
                </a:solidFill>
              </a:rPr>
              <a:t>disorders in individuals</a:t>
            </a:r>
            <a:endParaRPr lang="en-US" sz="2400" dirty="0">
              <a:solidFill>
                <a:schemeClr val="tx1">
                  <a:lumMod val="75000"/>
                </a:schemeClr>
              </a:solidFill>
            </a:endParaRPr>
          </a:p>
        </p:txBody>
      </p:sp>
      <p:grpSp>
        <p:nvGrpSpPr>
          <p:cNvPr id="3" name="Group 2"/>
          <p:cNvGrpSpPr/>
          <p:nvPr/>
        </p:nvGrpSpPr>
        <p:grpSpPr>
          <a:xfrm>
            <a:off x="3158093" y="2114550"/>
            <a:ext cx="2404507" cy="2091963"/>
            <a:chOff x="4221480" y="-59859"/>
            <a:chExt cx="2865119" cy="1896430"/>
          </a:xfrm>
        </p:grpSpPr>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3911" b="88827" l="5114" r="88636"/>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8244" b="11509"/>
            <a:stretch/>
          </p:blipFill>
          <p:spPr>
            <a:xfrm>
              <a:off x="4857749" y="271997"/>
              <a:ext cx="2228850" cy="1564574"/>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17181" t="6786" r="17088" b="5667"/>
            <a:stretch/>
          </p:blipFill>
          <p:spPr>
            <a:xfrm flipH="1">
              <a:off x="4221480" y="218858"/>
              <a:ext cx="1386840" cy="878774"/>
            </a:xfrm>
            <a:prstGeom prst="ellipse">
              <a:avLst/>
            </a:prstGeom>
          </p:spPr>
        </p:pic>
        <p:sp>
          <p:nvSpPr>
            <p:cNvPr id="36" name="Rounded Rectangle 35"/>
            <p:cNvSpPr/>
            <p:nvPr/>
          </p:nvSpPr>
          <p:spPr>
            <a:xfrm>
              <a:off x="4511599" y="-59859"/>
              <a:ext cx="2193441" cy="255117"/>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Stroke</a:t>
              </a:r>
              <a:endParaRPr lang="en-US" b="1" dirty="0">
                <a:solidFill>
                  <a:schemeClr val="accent3">
                    <a:lumMod val="50000"/>
                  </a:schemeClr>
                </a:solidFill>
              </a:endParaRPr>
            </a:p>
          </p:txBody>
        </p:sp>
      </p:grpSp>
      <p:grpSp>
        <p:nvGrpSpPr>
          <p:cNvPr id="4" name="Group 3"/>
          <p:cNvGrpSpPr/>
          <p:nvPr/>
        </p:nvGrpSpPr>
        <p:grpSpPr>
          <a:xfrm>
            <a:off x="939395" y="1480389"/>
            <a:ext cx="1956205" cy="3148761"/>
            <a:chOff x="7010400" y="1338797"/>
            <a:chExt cx="2203814" cy="3728504"/>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t="4246" b="1890"/>
            <a:stretch/>
          </p:blipFill>
          <p:spPr>
            <a:xfrm>
              <a:off x="7010400" y="1950721"/>
              <a:ext cx="2058027" cy="3116580"/>
            </a:xfrm>
            <a:prstGeom prst="rect">
              <a:avLst/>
            </a:prstGeom>
          </p:spPr>
        </p:pic>
        <p:sp>
          <p:nvSpPr>
            <p:cNvPr id="37" name="Rounded Rectangle 36"/>
            <p:cNvSpPr/>
            <p:nvPr/>
          </p:nvSpPr>
          <p:spPr>
            <a:xfrm>
              <a:off x="7015919" y="1338797"/>
              <a:ext cx="2198295" cy="366559"/>
            </a:xfrm>
            <a:prstGeom prst="roundRect">
              <a:avLst/>
            </a:prstGeom>
            <a:solidFill>
              <a:schemeClr val="accent3">
                <a:lumMod val="20000"/>
                <a:lumOff val="80000"/>
                <a:alpha val="60000"/>
              </a:schemeClr>
            </a:solidFill>
          </p:spPr>
          <p:txBody>
            <a:bodyPr wrap="square">
              <a:spAutoFit/>
            </a:bodyPr>
            <a:lstStyle/>
            <a:p>
              <a:pPr algn="ctr"/>
              <a:r>
                <a:rPr lang="en-US" sz="1600" b="1" dirty="0" smtClean="0">
                  <a:solidFill>
                    <a:schemeClr val="accent3">
                      <a:lumMod val="50000"/>
                    </a:schemeClr>
                  </a:solidFill>
                </a:rPr>
                <a:t>Apraxia</a:t>
              </a:r>
              <a:endParaRPr lang="en-US" b="1" dirty="0">
                <a:solidFill>
                  <a:schemeClr val="accent3">
                    <a:lumMod val="50000"/>
                  </a:schemeClr>
                </a:solidFill>
              </a:endParaRPr>
            </a:p>
          </p:txBody>
        </p:sp>
      </p:grpSp>
      <p:sp>
        <p:nvSpPr>
          <p:cNvPr id="4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6;p38">
            <a:hlinkClick r:id="rId7"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38" name="Group 37"/>
          <p:cNvGrpSpPr/>
          <p:nvPr/>
        </p:nvGrpSpPr>
        <p:grpSpPr>
          <a:xfrm>
            <a:off x="6096000" y="1815954"/>
            <a:ext cx="2711481" cy="2317182"/>
            <a:chOff x="3181720" y="3333751"/>
            <a:chExt cx="3295280" cy="2525827"/>
          </a:xfrm>
        </p:grpSpPr>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8919" y="3333751"/>
              <a:ext cx="3288081" cy="1809750"/>
            </a:xfrm>
            <a:prstGeom prst="rect">
              <a:avLst/>
            </a:prstGeom>
          </p:spPr>
        </p:pic>
        <p:sp>
          <p:nvSpPr>
            <p:cNvPr id="40" name="Rounded Rectangle 39"/>
            <p:cNvSpPr/>
            <p:nvPr/>
          </p:nvSpPr>
          <p:spPr>
            <a:xfrm>
              <a:off x="3181720" y="5154335"/>
              <a:ext cx="3126081" cy="705243"/>
            </a:xfrm>
            <a:prstGeom prst="roundRect">
              <a:avLst/>
            </a:prstGeom>
            <a:solidFill>
              <a:schemeClr val="accent3">
                <a:lumMod val="20000"/>
                <a:lumOff val="80000"/>
                <a:alpha val="60000"/>
              </a:schemeClr>
            </a:solidFill>
          </p:spPr>
          <p:txBody>
            <a:bodyPr wrap="none">
              <a:spAutoFit/>
            </a:bodyPr>
            <a:lstStyle/>
            <a:p>
              <a:pPr algn="ctr"/>
              <a:r>
                <a:rPr lang="en-US" sz="1600" b="1" dirty="0">
                  <a:solidFill>
                    <a:schemeClr val="accent3">
                      <a:lumMod val="50000"/>
                    </a:schemeClr>
                  </a:solidFill>
                </a:rPr>
                <a:t>Articulation </a:t>
              </a:r>
              <a:r>
                <a:rPr lang="en-US" sz="1600" b="1" dirty="0" smtClean="0">
                  <a:solidFill>
                    <a:schemeClr val="accent3">
                      <a:lumMod val="50000"/>
                    </a:schemeClr>
                  </a:solidFill>
                </a:rPr>
                <a:t>disorders &amp;</a:t>
              </a:r>
            </a:p>
            <a:p>
              <a:pPr algn="ctr"/>
              <a:r>
                <a:rPr lang="en-US" sz="1600" b="1" dirty="0" smtClean="0">
                  <a:solidFill>
                    <a:schemeClr val="accent3">
                      <a:lumMod val="50000"/>
                    </a:schemeClr>
                  </a:solidFill>
                </a:rPr>
                <a:t> </a:t>
              </a:r>
              <a:r>
                <a:rPr lang="en-US" sz="1600" b="1" dirty="0">
                  <a:solidFill>
                    <a:schemeClr val="accent3">
                      <a:lumMod val="50000"/>
                    </a:schemeClr>
                  </a:solidFill>
                </a:rPr>
                <a:t>Fluency disorders.</a:t>
              </a:r>
              <a:endParaRPr lang="en-US" b="1" dirty="0">
                <a:solidFill>
                  <a:schemeClr val="accent3">
                    <a:lumMod val="50000"/>
                  </a:schemeClr>
                </a:solidFill>
              </a:endParaRPr>
            </a:p>
          </p:txBody>
        </p:sp>
      </p:grpSp>
    </p:spTree>
    <p:extLst>
      <p:ext uri="{BB962C8B-B14F-4D97-AF65-F5344CB8AC3E}">
        <p14:creationId xmlns:p14="http://schemas.microsoft.com/office/powerpoint/2010/main" val="2199120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2" name="Group 51"/>
          <p:cNvGrpSpPr/>
          <p:nvPr/>
        </p:nvGrpSpPr>
        <p:grpSpPr>
          <a:xfrm>
            <a:off x="7341841" y="484813"/>
            <a:ext cx="1723083" cy="410537"/>
            <a:chOff x="7262168" y="486756"/>
            <a:chExt cx="1723083" cy="410537"/>
          </a:xfrm>
          <a:solidFill>
            <a:schemeClr val="tx1"/>
          </a:solidFill>
        </p:grpSpPr>
        <p:grpSp>
          <p:nvGrpSpPr>
            <p:cNvPr id="53" name="Google Shape;9552;p79"/>
            <p:cNvGrpSpPr/>
            <p:nvPr/>
          </p:nvGrpSpPr>
          <p:grpSpPr>
            <a:xfrm>
              <a:off x="7262168" y="514350"/>
              <a:ext cx="415715" cy="361721"/>
              <a:chOff x="889275" y="851476"/>
              <a:chExt cx="487950" cy="424575"/>
            </a:xfrm>
            <a:grpFill/>
          </p:grpSpPr>
          <p:sp>
            <p:nvSpPr>
              <p:cNvPr id="61" name="Google Shape;9553;p79"/>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9554;p79"/>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9555;p79"/>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9556;p79"/>
              <p:cNvSpPr/>
              <p:nvPr/>
            </p:nvSpPr>
            <p:spPr>
              <a:xfrm>
                <a:off x="889275" y="851476"/>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 name="Google Shape;11082;p83"/>
            <p:cNvSpPr/>
            <p:nvPr/>
          </p:nvSpPr>
          <p:spPr>
            <a:xfrm>
              <a:off x="7787020" y="486756"/>
              <a:ext cx="266035" cy="410537"/>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777;p79"/>
            <p:cNvGrpSpPr/>
            <p:nvPr/>
          </p:nvGrpSpPr>
          <p:grpSpPr>
            <a:xfrm>
              <a:off x="8165863" y="501162"/>
              <a:ext cx="372963" cy="372963"/>
              <a:chOff x="1487200" y="4993750"/>
              <a:chExt cx="483125" cy="483125"/>
            </a:xfrm>
            <a:grpFill/>
          </p:grpSpPr>
          <p:sp>
            <p:nvSpPr>
              <p:cNvPr id="59" name="Google Shape;9778;p7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9779;p7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 name="Google Shape;9780;p79"/>
            <p:cNvGrpSpPr/>
            <p:nvPr/>
          </p:nvGrpSpPr>
          <p:grpSpPr>
            <a:xfrm>
              <a:off x="8612288" y="501162"/>
              <a:ext cx="372963" cy="372963"/>
              <a:chOff x="2081650" y="4993750"/>
              <a:chExt cx="483125" cy="483125"/>
            </a:xfrm>
            <a:grpFill/>
          </p:grpSpPr>
          <p:sp>
            <p:nvSpPr>
              <p:cNvPr id="57" name="Google Shape;9781;p79"/>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9782;p79"/>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Subtitle 1"/>
          <p:cNvSpPr>
            <a:spLocks noGrp="1"/>
          </p:cNvSpPr>
          <p:nvPr>
            <p:ph type="subTitle" idx="1"/>
          </p:nvPr>
        </p:nvSpPr>
        <p:spPr>
          <a:xfrm>
            <a:off x="2262463" y="200756"/>
            <a:ext cx="4415400" cy="1139203"/>
          </a:xfrm>
          <a:prstGeom prst="roundRect">
            <a:avLst/>
          </a:prstGeom>
          <a:solidFill>
            <a:srgbClr val="F2F2F2">
              <a:alpha val="60000"/>
            </a:srgbClr>
          </a:solidFill>
        </p:spPr>
        <p:txBody>
          <a:bodyPr/>
          <a:lstStyle/>
          <a:p>
            <a:pPr marL="139700" indent="0"/>
            <a:r>
              <a:rPr lang="en-US" sz="2800" dirty="0" smtClean="0">
                <a:solidFill>
                  <a:schemeClr val="tx1">
                    <a:lumMod val="75000"/>
                  </a:schemeClr>
                </a:solidFill>
              </a:rPr>
              <a:t>Cases of speech </a:t>
            </a:r>
            <a:r>
              <a:rPr lang="en-US" sz="2800" dirty="0">
                <a:solidFill>
                  <a:schemeClr val="tx1">
                    <a:lumMod val="75000"/>
                  </a:schemeClr>
                </a:solidFill>
              </a:rPr>
              <a:t>disorders in individuals</a:t>
            </a:r>
            <a:endParaRPr lang="en-US" sz="2400" dirty="0">
              <a:solidFill>
                <a:schemeClr val="tx1">
                  <a:lumMod val="75000"/>
                </a:schemeClr>
              </a:solidFill>
            </a:endParaRPr>
          </a:p>
        </p:txBody>
      </p:sp>
      <p:sp>
        <p:nvSpPr>
          <p:cNvPr id="42" name="Google Shape;355;p38">
            <a:hlinkClick r:id="" action="ppaction://hlinkshowjump?jump=previousslide"/>
          </p:cNvPr>
          <p:cNvSpPr/>
          <p:nvPr/>
        </p:nvSpPr>
        <p:spPr>
          <a:xfrm flipH="1">
            <a:off x="225778"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6;p38">
            <a:hlinkClick r:id="rId3" action="ppaction://hlinksldjump"/>
          </p:cNvPr>
          <p:cNvSpPr/>
          <p:nvPr/>
        </p:nvSpPr>
        <p:spPr>
          <a:xfrm>
            <a:off x="346638" y="478367"/>
            <a:ext cx="338798" cy="338716"/>
          </a:xfrm>
          <a:custGeom>
            <a:avLst/>
            <a:gdLst/>
            <a:ahLst/>
            <a:cxnLst/>
            <a:rect l="l" t="t" r="r" b="b"/>
            <a:pathLst>
              <a:path w="60712" h="60349" extrusionOk="0">
                <a:moveTo>
                  <a:pt x="36809" y="38794"/>
                </a:moveTo>
                <a:lnTo>
                  <a:pt x="36809" y="56043"/>
                </a:lnTo>
                <a:lnTo>
                  <a:pt x="23879" y="56043"/>
                </a:lnTo>
                <a:lnTo>
                  <a:pt x="23879" y="38794"/>
                </a:lnTo>
                <a:close/>
                <a:moveTo>
                  <a:pt x="30344" y="5206"/>
                </a:moveTo>
                <a:lnTo>
                  <a:pt x="51898" y="26761"/>
                </a:lnTo>
                <a:lnTo>
                  <a:pt x="51898" y="56043"/>
                </a:lnTo>
                <a:lnTo>
                  <a:pt x="41115" y="56043"/>
                </a:lnTo>
                <a:lnTo>
                  <a:pt x="41115" y="36635"/>
                </a:lnTo>
                <a:cubicBezTo>
                  <a:pt x="41115" y="35448"/>
                  <a:pt x="40155" y="34488"/>
                  <a:pt x="38968" y="34488"/>
                </a:cubicBezTo>
                <a:lnTo>
                  <a:pt x="21719" y="34488"/>
                </a:lnTo>
                <a:cubicBezTo>
                  <a:pt x="21712" y="34488"/>
                  <a:pt x="21704" y="34488"/>
                  <a:pt x="21697" y="34488"/>
                </a:cubicBezTo>
                <a:cubicBezTo>
                  <a:pt x="20520" y="34488"/>
                  <a:pt x="19573" y="35456"/>
                  <a:pt x="19573" y="36635"/>
                </a:cubicBezTo>
                <a:lnTo>
                  <a:pt x="19573" y="56043"/>
                </a:lnTo>
                <a:lnTo>
                  <a:pt x="8789" y="56043"/>
                </a:lnTo>
                <a:lnTo>
                  <a:pt x="8789" y="26761"/>
                </a:lnTo>
                <a:lnTo>
                  <a:pt x="30344" y="5206"/>
                </a:lnTo>
                <a:close/>
                <a:moveTo>
                  <a:pt x="30344" y="1"/>
                </a:moveTo>
                <a:cubicBezTo>
                  <a:pt x="29791" y="1"/>
                  <a:pt x="29239" y="212"/>
                  <a:pt x="28816" y="635"/>
                </a:cubicBezTo>
                <a:lnTo>
                  <a:pt x="5115" y="24336"/>
                </a:lnTo>
                <a:lnTo>
                  <a:pt x="796" y="28655"/>
                </a:lnTo>
                <a:cubicBezTo>
                  <a:pt x="1" y="29501"/>
                  <a:pt x="14" y="30827"/>
                  <a:pt x="847" y="31660"/>
                </a:cubicBezTo>
                <a:cubicBezTo>
                  <a:pt x="1264" y="32077"/>
                  <a:pt x="1811" y="32285"/>
                  <a:pt x="2361" y="32285"/>
                </a:cubicBezTo>
                <a:cubicBezTo>
                  <a:pt x="2894" y="32285"/>
                  <a:pt x="3430" y="32089"/>
                  <a:pt x="3852" y="31698"/>
                </a:cubicBezTo>
                <a:lnTo>
                  <a:pt x="4483" y="31066"/>
                </a:lnTo>
                <a:lnTo>
                  <a:pt x="4483" y="58189"/>
                </a:lnTo>
                <a:cubicBezTo>
                  <a:pt x="4483" y="59376"/>
                  <a:pt x="5443" y="60349"/>
                  <a:pt x="6630" y="60349"/>
                </a:cubicBezTo>
                <a:lnTo>
                  <a:pt x="54045" y="60349"/>
                </a:lnTo>
                <a:cubicBezTo>
                  <a:pt x="55232" y="60336"/>
                  <a:pt x="56191" y="59376"/>
                  <a:pt x="56204" y="58189"/>
                </a:cubicBezTo>
                <a:lnTo>
                  <a:pt x="56204" y="31066"/>
                </a:lnTo>
                <a:lnTo>
                  <a:pt x="56835" y="31698"/>
                </a:lnTo>
                <a:cubicBezTo>
                  <a:pt x="57252" y="32115"/>
                  <a:pt x="57801" y="32323"/>
                  <a:pt x="58352" y="32323"/>
                </a:cubicBezTo>
                <a:cubicBezTo>
                  <a:pt x="58903" y="32323"/>
                  <a:pt x="59455" y="32115"/>
                  <a:pt x="59878" y="31698"/>
                </a:cubicBezTo>
                <a:cubicBezTo>
                  <a:pt x="60712" y="30852"/>
                  <a:pt x="60712" y="29488"/>
                  <a:pt x="59878" y="28642"/>
                </a:cubicBezTo>
                <a:lnTo>
                  <a:pt x="59878" y="28655"/>
                </a:lnTo>
                <a:lnTo>
                  <a:pt x="31872" y="635"/>
                </a:lnTo>
                <a:cubicBezTo>
                  <a:pt x="31449" y="212"/>
                  <a:pt x="30896" y="1"/>
                  <a:pt x="30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7;p38">
            <a:hlinkClick r:id="" action="ppaction://hlinkshowjump?jump=nextslide"/>
          </p:cNvPr>
          <p:cNvSpPr/>
          <p:nvPr/>
        </p:nvSpPr>
        <p:spPr>
          <a:xfrm>
            <a:off x="454571" y="4393631"/>
            <a:ext cx="205627" cy="255847"/>
          </a:xfrm>
          <a:custGeom>
            <a:avLst/>
            <a:gdLst/>
            <a:ahLst/>
            <a:cxnLst/>
            <a:rect l="l" t="t" r="r" b="b"/>
            <a:pathLst>
              <a:path w="30545" h="55937" extrusionOk="0">
                <a:moveTo>
                  <a:pt x="2357" y="0"/>
                </a:moveTo>
                <a:cubicBezTo>
                  <a:pt x="1807" y="0"/>
                  <a:pt x="1257" y="208"/>
                  <a:pt x="833" y="625"/>
                </a:cubicBezTo>
                <a:cubicBezTo>
                  <a:pt x="13" y="1459"/>
                  <a:pt x="0" y="2784"/>
                  <a:pt x="796" y="3630"/>
                </a:cubicBezTo>
                <a:lnTo>
                  <a:pt x="25128" y="27963"/>
                </a:lnTo>
                <a:lnTo>
                  <a:pt x="796" y="52308"/>
                </a:lnTo>
                <a:cubicBezTo>
                  <a:pt x="0" y="53154"/>
                  <a:pt x="13" y="54479"/>
                  <a:pt x="833" y="55300"/>
                </a:cubicBezTo>
                <a:cubicBezTo>
                  <a:pt x="1258" y="55725"/>
                  <a:pt x="1811" y="55937"/>
                  <a:pt x="2363" y="55937"/>
                </a:cubicBezTo>
                <a:cubicBezTo>
                  <a:pt x="2894" y="55937"/>
                  <a:pt x="3424" y="55741"/>
                  <a:pt x="3839" y="55351"/>
                </a:cubicBezTo>
                <a:lnTo>
                  <a:pt x="29699" y="29491"/>
                </a:lnTo>
                <a:cubicBezTo>
                  <a:pt x="30545" y="28645"/>
                  <a:pt x="30545" y="27281"/>
                  <a:pt x="29699" y="26447"/>
                </a:cubicBezTo>
                <a:lnTo>
                  <a:pt x="3839" y="587"/>
                </a:lnTo>
                <a:cubicBezTo>
                  <a:pt x="3422" y="196"/>
                  <a:pt x="2890"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p38"/>
          <p:cNvSpPr/>
          <p:nvPr/>
        </p:nvSpPr>
        <p:spPr>
          <a:xfrm>
            <a:off x="-51939" y="330777"/>
            <a:ext cx="103879" cy="633897"/>
          </a:xfrm>
          <a:prstGeom prst="roundRect">
            <a:avLst>
              <a:gd name="adj" fmla="val 41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nvGrpSpPr>
          <p:cNvPr id="8" name="Group 7"/>
          <p:cNvGrpSpPr/>
          <p:nvPr/>
        </p:nvGrpSpPr>
        <p:grpSpPr>
          <a:xfrm>
            <a:off x="958316" y="1750576"/>
            <a:ext cx="2165884" cy="2497574"/>
            <a:chOff x="161667" y="834628"/>
            <a:chExt cx="1752549" cy="2270522"/>
          </a:xfrm>
        </p:grpSpPr>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8972" l="10000" r="90000"/>
                      </a14:imgEffect>
                    </a14:imgLayer>
                  </a14:imgProps>
                </a:ext>
                <a:ext uri="{28A0092B-C50C-407E-A947-70E740481C1C}">
                  <a14:useLocalDpi xmlns:a14="http://schemas.microsoft.com/office/drawing/2010/main" val="0"/>
                </a:ext>
              </a:extLst>
            </a:blip>
            <a:stretch>
              <a:fillRect/>
            </a:stretch>
          </p:blipFill>
          <p:spPr>
            <a:xfrm>
              <a:off x="197886" y="1122109"/>
              <a:ext cx="1630914" cy="1983041"/>
            </a:xfrm>
            <a:prstGeom prst="rect">
              <a:avLst/>
            </a:prstGeom>
          </p:spPr>
        </p:pic>
        <p:sp>
          <p:nvSpPr>
            <p:cNvPr id="38" name="Rounded Rectangle 37"/>
            <p:cNvSpPr/>
            <p:nvPr/>
          </p:nvSpPr>
          <p:spPr>
            <a:xfrm>
              <a:off x="161667" y="834628"/>
              <a:ext cx="1752549" cy="340519"/>
            </a:xfrm>
            <a:prstGeom prst="roundRect">
              <a:avLst/>
            </a:prstGeom>
            <a:solidFill>
              <a:schemeClr val="accent3">
                <a:lumMod val="20000"/>
                <a:lumOff val="80000"/>
                <a:alpha val="60000"/>
              </a:schemeClr>
            </a:solidFill>
          </p:spPr>
          <p:txBody>
            <a:bodyPr wrap="none">
              <a:spAutoFit/>
            </a:bodyPr>
            <a:lstStyle/>
            <a:p>
              <a:pPr algn="ctr"/>
              <a:r>
                <a:rPr lang="en-US" sz="1600" b="1" dirty="0">
                  <a:solidFill>
                    <a:schemeClr val="accent3">
                      <a:lumMod val="50000"/>
                    </a:schemeClr>
                  </a:solidFill>
                </a:rPr>
                <a:t>Receptive disorders</a:t>
              </a:r>
              <a:endParaRPr lang="en-US" b="1" dirty="0">
                <a:solidFill>
                  <a:schemeClr val="accent3">
                    <a:lumMod val="50000"/>
                  </a:schemeClr>
                </a:solidFill>
              </a:endParaRPr>
            </a:p>
          </p:txBody>
        </p:sp>
      </p:grpSp>
      <p:grpSp>
        <p:nvGrpSpPr>
          <p:cNvPr id="29" name="Group 28"/>
          <p:cNvGrpSpPr/>
          <p:nvPr/>
        </p:nvGrpSpPr>
        <p:grpSpPr>
          <a:xfrm>
            <a:off x="6161106" y="1705469"/>
            <a:ext cx="2754294" cy="2923681"/>
            <a:chOff x="145863" y="2707286"/>
            <a:chExt cx="2754294" cy="1953114"/>
          </a:xfrm>
        </p:grpSpPr>
        <p:pic>
          <p:nvPicPr>
            <p:cNvPr id="30" name="Picture 29"/>
            <p:cNvPicPr>
              <a:picLocks noChangeAspect="1"/>
            </p:cNvPicPr>
            <p:nvPr/>
          </p:nvPicPr>
          <p:blipFill rotWithShape="1">
            <a:blip r:embed="rId6">
              <a:extLst>
                <a:ext uri="{28A0092B-C50C-407E-A947-70E740481C1C}">
                  <a14:useLocalDpi xmlns:a14="http://schemas.microsoft.com/office/drawing/2010/main" val="0"/>
                </a:ext>
              </a:extLst>
            </a:blip>
            <a:srcRect l="5803" t="9196" r="3812" b="7220"/>
            <a:stretch/>
          </p:blipFill>
          <p:spPr>
            <a:xfrm>
              <a:off x="400924" y="2995061"/>
              <a:ext cx="2202425" cy="1665339"/>
            </a:xfrm>
            <a:prstGeom prst="rect">
              <a:avLst/>
            </a:prstGeom>
          </p:spPr>
        </p:pic>
        <p:sp>
          <p:nvSpPr>
            <p:cNvPr id="31" name="Rounded Rectangle 30"/>
            <p:cNvSpPr/>
            <p:nvPr/>
          </p:nvSpPr>
          <p:spPr>
            <a:xfrm>
              <a:off x="145863" y="2707286"/>
              <a:ext cx="2754294" cy="250226"/>
            </a:xfrm>
            <a:prstGeom prst="roundRect">
              <a:avLst/>
            </a:prstGeom>
            <a:solidFill>
              <a:schemeClr val="accent3">
                <a:lumMod val="20000"/>
                <a:lumOff val="80000"/>
                <a:alpha val="60000"/>
              </a:schemeClr>
            </a:solidFill>
          </p:spPr>
          <p:txBody>
            <a:bodyPr wrap="square">
              <a:spAutoFit/>
            </a:bodyPr>
            <a:lstStyle/>
            <a:p>
              <a:pPr algn="ctr"/>
              <a:r>
                <a:rPr lang="en-US" sz="1600" b="1" dirty="0">
                  <a:solidFill>
                    <a:schemeClr val="accent3">
                      <a:lumMod val="50000"/>
                    </a:schemeClr>
                  </a:solidFill>
                </a:rPr>
                <a:t>Alzheimer</a:t>
              </a:r>
              <a:endParaRPr lang="en-US" b="1" dirty="0">
                <a:solidFill>
                  <a:schemeClr val="accent3">
                    <a:lumMod val="50000"/>
                  </a:schemeClr>
                </a:solidFill>
              </a:endParaRPr>
            </a:p>
          </p:txBody>
        </p:sp>
      </p:grpSp>
      <p:grpSp>
        <p:nvGrpSpPr>
          <p:cNvPr id="35" name="Group 34"/>
          <p:cNvGrpSpPr/>
          <p:nvPr/>
        </p:nvGrpSpPr>
        <p:grpSpPr>
          <a:xfrm>
            <a:off x="3621676" y="2132955"/>
            <a:ext cx="2303160" cy="2637797"/>
            <a:chOff x="780609" y="3257550"/>
            <a:chExt cx="2303159" cy="1882101"/>
          </a:xfrm>
        </p:grpSpPr>
        <p:pic>
          <p:nvPicPr>
            <p:cNvPr id="36" name="Picture 35"/>
            <p:cNvPicPr>
              <a:picLocks noChangeAspect="1"/>
            </p:cNvPicPr>
            <p:nvPr/>
          </p:nvPicPr>
          <p:blipFill rotWithShape="1">
            <a:blip r:embed="rId7">
              <a:extLst>
                <a:ext uri="{28A0092B-C50C-407E-A947-70E740481C1C}">
                  <a14:useLocalDpi xmlns:a14="http://schemas.microsoft.com/office/drawing/2010/main" val="0"/>
                </a:ext>
              </a:extLst>
            </a:blip>
            <a:srcRect l="29517" r="6277" b="19428"/>
            <a:stretch/>
          </p:blipFill>
          <p:spPr>
            <a:xfrm>
              <a:off x="780609" y="3257550"/>
              <a:ext cx="1810191" cy="1882101"/>
            </a:xfrm>
            <a:prstGeom prst="rect">
              <a:avLst/>
            </a:prstGeom>
          </p:spPr>
        </p:pic>
        <p:sp>
          <p:nvSpPr>
            <p:cNvPr id="37" name="Rounded Rectangle 36"/>
            <p:cNvSpPr/>
            <p:nvPr/>
          </p:nvSpPr>
          <p:spPr>
            <a:xfrm>
              <a:off x="1709240" y="4836429"/>
              <a:ext cx="1374528" cy="267261"/>
            </a:xfrm>
            <a:prstGeom prst="roundRect">
              <a:avLst/>
            </a:prstGeom>
            <a:solidFill>
              <a:schemeClr val="accent3">
                <a:lumMod val="20000"/>
                <a:lumOff val="80000"/>
                <a:alpha val="60000"/>
              </a:schemeClr>
            </a:solidFill>
          </p:spPr>
          <p:txBody>
            <a:bodyPr wrap="none">
              <a:spAutoFit/>
            </a:bodyPr>
            <a:lstStyle/>
            <a:p>
              <a:pPr algn="ctr"/>
              <a:r>
                <a:rPr lang="en-US" sz="1600" b="1" dirty="0" smtClean="0">
                  <a:solidFill>
                    <a:schemeClr val="accent3">
                      <a:lumMod val="50000"/>
                    </a:schemeClr>
                  </a:solidFill>
                </a:rPr>
                <a:t>Oral Cancer</a:t>
              </a:r>
              <a:endParaRPr lang="en-US" sz="1600" b="1" dirty="0">
                <a:solidFill>
                  <a:schemeClr val="accent3">
                    <a:lumMod val="50000"/>
                  </a:schemeClr>
                </a:solidFill>
              </a:endParaRPr>
            </a:p>
          </p:txBody>
        </p:sp>
      </p:grpSp>
    </p:spTree>
    <p:extLst>
      <p:ext uri="{BB962C8B-B14F-4D97-AF65-F5344CB8AC3E}">
        <p14:creationId xmlns:p14="http://schemas.microsoft.com/office/powerpoint/2010/main" val="3271218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ie Organization Planner by Slidesgo">
  <a:themeElements>
    <a:clrScheme name="Simple Light">
      <a:dk1>
        <a:srgbClr val="6C48EE"/>
      </a:dk1>
      <a:lt1>
        <a:srgbClr val="FFFFFF"/>
      </a:lt1>
      <a:dk2>
        <a:srgbClr val="636363"/>
      </a:dk2>
      <a:lt2>
        <a:srgbClr val="F8F8F8"/>
      </a:lt2>
      <a:accent1>
        <a:srgbClr val="734FF5"/>
      </a:accent1>
      <a:accent2>
        <a:srgbClr val="6C48EE"/>
      </a:accent2>
      <a:accent3>
        <a:srgbClr val="FFB137"/>
      </a:accent3>
      <a:accent4>
        <a:srgbClr val="F36347"/>
      </a:accent4>
      <a:accent5>
        <a:srgbClr val="F197A2"/>
      </a:accent5>
      <a:accent6>
        <a:srgbClr val="734FF5"/>
      </a:accent6>
      <a:hlink>
        <a:srgbClr val="636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18617</TotalTime>
  <Words>3172</Words>
  <Application>Microsoft Office PowerPoint</Application>
  <PresentationFormat>On-screen Show (16:9)</PresentationFormat>
  <Paragraphs>550</Paragraphs>
  <Slides>71</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Lato</vt:lpstr>
      <vt:lpstr>Calibri</vt:lpstr>
      <vt:lpstr>Josefin Sans Medium</vt:lpstr>
      <vt:lpstr>Wingdings</vt:lpstr>
      <vt:lpstr>Times New Roman</vt:lpstr>
      <vt:lpstr>Lato Light</vt:lpstr>
      <vt:lpstr>Techie Organization Planner by Slidesgo</vt:lpstr>
      <vt:lpstr>Rehabilitation of Speech Impaired-Persons</vt:lpstr>
      <vt:lpstr>Problem vs. Solution </vt:lpstr>
      <vt:lpstr>Who We Are …</vt:lpstr>
      <vt:lpstr>What is the main problem?!</vt:lpstr>
      <vt:lpstr>PowerPoint Presentation</vt:lpstr>
      <vt:lpstr>PowerPoint Presentation</vt:lpstr>
      <vt:lpstr>PowerPoint Presentation</vt:lpstr>
      <vt:lpstr>PowerPoint Presentation</vt:lpstr>
      <vt:lpstr>PowerPoint Presentation</vt:lpstr>
      <vt:lpstr>PowerPoint Presentation</vt:lpstr>
      <vt:lpstr>Solutions …</vt:lpstr>
      <vt:lpstr>PowerPoint Presentation</vt:lpstr>
      <vt:lpstr>PowerPoint Presentation</vt:lpstr>
      <vt:lpstr>PowerPoint Presentation</vt:lpstr>
      <vt:lpstr>What is our Solution ?!</vt:lpstr>
      <vt:lpstr>PowerPoint Presentation</vt:lpstr>
      <vt:lpstr>PowerPoint Presentation</vt:lpstr>
      <vt:lpstr>PowerPoint Presentation</vt:lpstr>
      <vt:lpstr>PowerPoint Presentation</vt:lpstr>
      <vt:lpstr>APP Structure and Services</vt:lpstr>
      <vt:lpstr>PowerPoint Presentation</vt:lpstr>
      <vt:lpstr>PowerPoint Presentation</vt:lpstr>
      <vt:lpstr>PowerPoint Presentation</vt:lpstr>
      <vt:lpstr>PowerPoint Presentation</vt:lpstr>
      <vt:lpstr>PowerPoint Presentation</vt:lpstr>
      <vt:lpstr>Assistant المساعد   </vt:lpstr>
      <vt:lpstr>Assistant المساعد   </vt:lpstr>
      <vt:lpstr>Profile الملف الشخصى</vt:lpstr>
      <vt:lpstr>Profile الملف الشخصى</vt:lpstr>
      <vt:lpstr>Tablet App</vt:lpstr>
      <vt:lpstr>Desktop Software</vt:lpstr>
      <vt:lpstr>Market &amp; Stakeholders</vt:lpstr>
      <vt:lpstr>PowerPoint Presentation</vt:lpstr>
      <vt:lpstr>PowerPoint Presentation</vt:lpstr>
      <vt:lpstr>Used Tools </vt:lpstr>
      <vt:lpstr>IDE</vt:lpstr>
      <vt:lpstr>Audio Processing</vt:lpstr>
      <vt:lpstr>Front-End</vt:lpstr>
      <vt:lpstr>Back-End</vt:lpstr>
      <vt:lpstr>How this is developed ?</vt:lpstr>
      <vt:lpstr>Our App is mainly divided into two parts</vt:lpstr>
      <vt:lpstr>PowerPoint Presentation</vt:lpstr>
      <vt:lpstr>Recording Audio File &amp; storing it</vt:lpstr>
      <vt:lpstr>Preprocessing</vt:lpstr>
      <vt:lpstr>Preprocessing</vt:lpstr>
      <vt:lpstr>Feature Extraction</vt:lpstr>
      <vt:lpstr>Feature Extraction</vt:lpstr>
      <vt:lpstr>Dynamic time warping(DTW)</vt:lpstr>
      <vt:lpstr>Dynamic time warping(DTW)</vt:lpstr>
      <vt:lpstr>Design and Implementation</vt:lpstr>
      <vt:lpstr>PowerPoint Presentation</vt:lpstr>
      <vt:lpstr>Recording &amp; Categorization</vt:lpstr>
      <vt:lpstr>Design and Implementation</vt:lpstr>
      <vt:lpstr>Demo from our application</vt:lpstr>
      <vt:lpstr>PowerPoint Presentation</vt:lpstr>
      <vt:lpstr>Challenges &amp;  Time Mapping</vt:lpstr>
      <vt:lpstr>Challenges </vt:lpstr>
      <vt:lpstr>Challenges </vt:lpstr>
      <vt:lpstr>Time Map</vt:lpstr>
      <vt:lpstr>Time Map</vt:lpstr>
      <vt:lpstr>SWOT Analysis &amp; Future Work</vt:lpstr>
      <vt:lpstr>PowerPoint Presentation</vt:lpstr>
      <vt:lpstr>Personal Dictionary</vt:lpstr>
      <vt:lpstr>Progress Review</vt:lpstr>
      <vt:lpstr> Awards</vt:lpstr>
      <vt:lpstr>PowerPoint Presentation</vt:lpstr>
      <vt:lpstr>PowerPoint Presentation</vt:lpstr>
      <vt:lpstr>PowerPoint Presentation</vt:lpstr>
      <vt:lpstr>Questions ?</vt:lpstr>
      <vt:lpstr>Thanks</vt:lpstr>
      <vt:lpstr>Feature Extraction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Rehabilitation Application of Speech Impaired-Persons</dc:title>
  <dc:creator>dell</dc:creator>
  <cp:lastModifiedBy>dell</cp:lastModifiedBy>
  <cp:revision>377</cp:revision>
  <dcterms:modified xsi:type="dcterms:W3CDTF">2022-07-23T12:51:24Z</dcterms:modified>
</cp:coreProperties>
</file>